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4131" r:id="rId2"/>
  </p:sldMasterIdLst>
  <p:notesMasterIdLst>
    <p:notesMasterId r:id="rId14"/>
  </p:notesMasterIdLst>
  <p:handoutMasterIdLst>
    <p:handoutMasterId r:id="rId15"/>
  </p:handoutMasterIdLst>
  <p:sldIdLst>
    <p:sldId id="285" r:id="rId3"/>
    <p:sldId id="263" r:id="rId4"/>
    <p:sldId id="287" r:id="rId5"/>
    <p:sldId id="282" r:id="rId6"/>
    <p:sldId id="288" r:id="rId7"/>
    <p:sldId id="289" r:id="rId8"/>
    <p:sldId id="280" r:id="rId9"/>
    <p:sldId id="274" r:id="rId10"/>
    <p:sldId id="268" r:id="rId11"/>
    <p:sldId id="286" r:id="rId12"/>
    <p:sldId id="266" r:id="rId13"/>
  </p:sldIdLst>
  <p:sldSz cx="9144000" cy="6858000" type="screen4x3"/>
  <p:notesSz cx="6858000" cy="973772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CC66"/>
    <a:srgbClr val="FFCC00"/>
    <a:srgbClr val="FF9966"/>
    <a:srgbClr val="CAE8AA"/>
    <a:srgbClr val="FF0000"/>
    <a:srgbClr val="009900"/>
    <a:srgbClr val="0000FF"/>
    <a:srgbClr val="0066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3451" autoAdjust="0"/>
  </p:normalViewPr>
  <p:slideViewPr>
    <p:cSldViewPr>
      <p:cViewPr varScale="1">
        <p:scale>
          <a:sx n="103" d="100"/>
          <a:sy n="103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7EEF02-EF9D-4F3A-A899-01FA835F0CCB}" type="doc">
      <dgm:prSet loTypeId="urn:microsoft.com/office/officeart/2005/8/layout/hierarchy1" loCatId="hierarchy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468CDE32-B853-46FB-B907-CC73BF461EEC}">
      <dgm:prSet phldrT="[Texto]" custT="1"/>
      <dgm:spPr/>
      <dgm:t>
        <a:bodyPr/>
        <a:lstStyle/>
        <a:p>
          <a:r>
            <a:rPr lang="es-ES" sz="2000" b="1" dirty="0">
              <a:solidFill>
                <a:srgbClr val="C00000"/>
              </a:solidFill>
            </a:rPr>
            <a:t>3º ESO</a:t>
          </a:r>
        </a:p>
      </dgm:t>
    </dgm:pt>
    <dgm:pt modelId="{5DAF5901-E23B-4120-9589-976D388C8B46}" type="parTrans" cxnId="{DDAA26DD-6565-4ABF-88D1-AB76F816C85C}">
      <dgm:prSet/>
      <dgm:spPr/>
      <dgm:t>
        <a:bodyPr/>
        <a:lstStyle/>
        <a:p>
          <a:endParaRPr lang="es-ES"/>
        </a:p>
      </dgm:t>
    </dgm:pt>
    <dgm:pt modelId="{F1B2C084-C800-4786-92C6-46211F0A5C44}" type="sibTrans" cxnId="{DDAA26DD-6565-4ABF-88D1-AB76F816C85C}">
      <dgm:prSet/>
      <dgm:spPr/>
      <dgm:t>
        <a:bodyPr/>
        <a:lstStyle/>
        <a:p>
          <a:endParaRPr lang="es-ES"/>
        </a:p>
      </dgm:t>
    </dgm:pt>
    <dgm:pt modelId="{D7EBB049-941F-45E2-9E3D-B1B18DF6CB14}">
      <dgm:prSet phldrT="[Texto]"/>
      <dgm:spPr/>
      <dgm:t>
        <a:bodyPr/>
        <a:lstStyle/>
        <a:p>
          <a:r>
            <a:rPr lang="es-ES" dirty="0"/>
            <a:t>REPETIR 3º</a:t>
          </a:r>
        </a:p>
      </dgm:t>
    </dgm:pt>
    <dgm:pt modelId="{7E9A0AB0-D920-408E-85AD-FB7950432113}" type="parTrans" cxnId="{9220E041-9B69-4A4E-A00E-557D3A766CBF}">
      <dgm:prSet/>
      <dgm:spPr/>
      <dgm:t>
        <a:bodyPr/>
        <a:lstStyle/>
        <a:p>
          <a:endParaRPr lang="es-ES"/>
        </a:p>
      </dgm:t>
    </dgm:pt>
    <dgm:pt modelId="{E726F8E0-11F3-4A6C-9E22-7803300403E5}" type="sibTrans" cxnId="{9220E041-9B69-4A4E-A00E-557D3A766CBF}">
      <dgm:prSet/>
      <dgm:spPr/>
      <dgm:t>
        <a:bodyPr/>
        <a:lstStyle/>
        <a:p>
          <a:endParaRPr lang="es-ES"/>
        </a:p>
      </dgm:t>
    </dgm:pt>
    <dgm:pt modelId="{B0FB4575-DDBF-4FCE-BA4D-F25102A33DC4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 </a:t>
          </a:r>
          <a:r>
            <a:rPr lang="es-ES" dirty="0">
              <a:solidFill>
                <a:schemeClr val="tx1"/>
              </a:solidFill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Ciclo </a:t>
          </a:r>
        </a:p>
        <a:p>
          <a:r>
            <a:rPr lang="es-ES" dirty="0">
              <a:solidFill>
                <a:schemeClr val="tx1"/>
              </a:solidFill>
              <a:hlinkClick xmlns:r="http://schemas.openxmlformats.org/officeDocument/2006/relationships" r:id="rId1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Formativo de Grado Básico</a:t>
          </a:r>
          <a:endParaRPr lang="es-ES" dirty="0">
            <a:solidFill>
              <a:schemeClr val="tx1"/>
            </a:solidFill>
          </a:endParaRPr>
        </a:p>
      </dgm:t>
    </dgm:pt>
    <dgm:pt modelId="{C1D3C0D4-2F2D-41AB-AF8A-CF5FE2FEF588}" type="parTrans" cxnId="{F1285BFB-9D31-411B-9E96-B83F47E3B691}">
      <dgm:prSet/>
      <dgm:spPr/>
      <dgm:t>
        <a:bodyPr/>
        <a:lstStyle/>
        <a:p>
          <a:endParaRPr lang="es-ES"/>
        </a:p>
      </dgm:t>
    </dgm:pt>
    <dgm:pt modelId="{BDB7569E-58C3-4377-AE64-B0FE68129C20}" type="sibTrans" cxnId="{F1285BFB-9D31-411B-9E96-B83F47E3B691}">
      <dgm:prSet/>
      <dgm:spPr/>
      <dgm:t>
        <a:bodyPr/>
        <a:lstStyle/>
        <a:p>
          <a:endParaRPr lang="es-ES"/>
        </a:p>
      </dgm:t>
    </dgm:pt>
    <dgm:pt modelId="{2289710A-A2B8-459B-82F9-95214093D924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Repetir  3º a través de </a:t>
          </a:r>
        </a:p>
        <a:p>
          <a:pPr>
            <a:lnSpc>
              <a:spcPct val="100000"/>
            </a:lnSpc>
          </a:pPr>
          <a:r>
            <a:rPr lang="es-ES" dirty="0"/>
            <a:t>Diversificación</a:t>
          </a:r>
        </a:p>
        <a:p>
          <a:pPr>
            <a:lnSpc>
              <a:spcPct val="100000"/>
            </a:lnSpc>
          </a:pPr>
          <a:r>
            <a:rPr lang="es-ES" dirty="0"/>
            <a:t>Curricular</a:t>
          </a:r>
        </a:p>
      </dgm:t>
    </dgm:pt>
    <dgm:pt modelId="{723BBD37-F889-4371-A974-9C01A8A3A5F7}" type="parTrans" cxnId="{A5BD7A7F-14D1-4B2A-B8A8-B7C992D91E87}">
      <dgm:prSet/>
      <dgm:spPr/>
      <dgm:t>
        <a:bodyPr/>
        <a:lstStyle/>
        <a:p>
          <a:endParaRPr lang="es-ES"/>
        </a:p>
      </dgm:t>
    </dgm:pt>
    <dgm:pt modelId="{81E50B64-4F69-471F-B6A8-2B60F2B3AD49}" type="sibTrans" cxnId="{A5BD7A7F-14D1-4B2A-B8A8-B7C992D91E87}">
      <dgm:prSet/>
      <dgm:spPr/>
      <dgm:t>
        <a:bodyPr/>
        <a:lstStyle/>
        <a:p>
          <a:endParaRPr lang="es-ES"/>
        </a:p>
      </dgm:t>
    </dgm:pt>
    <dgm:pt modelId="{1C901AA2-F420-4133-8302-AD3FE6AA6A3B}">
      <dgm:prSet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s-ES" sz="1600" b="1" dirty="0">
              <a:solidFill>
                <a:srgbClr val="C00000"/>
              </a:solidFill>
            </a:rPr>
            <a:t>4º ESO</a:t>
          </a:r>
        </a:p>
      </dgm:t>
    </dgm:pt>
    <dgm:pt modelId="{4907158F-8DCF-4713-B862-A00E29427D4D}" type="parTrans" cxnId="{893DC427-6EF2-4D9A-A216-23A7B7AAF065}">
      <dgm:prSet/>
      <dgm:spPr/>
      <dgm:t>
        <a:bodyPr/>
        <a:lstStyle/>
        <a:p>
          <a:endParaRPr lang="es-ES"/>
        </a:p>
      </dgm:t>
    </dgm:pt>
    <dgm:pt modelId="{FA957F6D-A612-402F-90B7-7755DC16ABFE}" type="sibTrans" cxnId="{893DC427-6EF2-4D9A-A216-23A7B7AAF065}">
      <dgm:prSet/>
      <dgm:spPr/>
      <dgm:t>
        <a:bodyPr/>
        <a:lstStyle/>
        <a:p>
          <a:endParaRPr lang="es-ES"/>
        </a:p>
      </dgm:t>
    </dgm:pt>
    <dgm:pt modelId="{159D44E1-6E50-41BC-B2A1-797A42D38748}">
      <dgm:prSet/>
      <dgm:spPr/>
      <dgm:t>
        <a:bodyPr/>
        <a:lstStyle/>
        <a:p>
          <a:pPr algn="l"/>
          <a:r>
            <a:rPr lang="es-ES" b="1" dirty="0">
              <a:latin typeface="Calibri" panose="020F0502020204030204" pitchFamily="34" charset="0"/>
              <a:cs typeface="Calibri" panose="020F0502020204030204" pitchFamily="34" charset="0"/>
            </a:rPr>
            <a:t>-  BACHILLERATO</a:t>
          </a:r>
        </a:p>
        <a:p>
          <a:pPr algn="l"/>
          <a:r>
            <a:rPr lang="es-ES" b="1" dirty="0">
              <a:latin typeface="Calibri" panose="020F0502020204030204" pitchFamily="34" charset="0"/>
              <a:cs typeface="Calibri" panose="020F0502020204030204" pitchFamily="34" charset="0"/>
            </a:rPr>
            <a:t>-  CICLOS FORMATIVOS DE GRADO        MEDIO</a:t>
          </a:r>
        </a:p>
        <a:p>
          <a:pPr algn="l"/>
          <a:r>
            <a:rPr lang="es-ES" b="1" dirty="0">
              <a:latin typeface="Calibri" panose="020F0502020204030204" pitchFamily="34" charset="0"/>
              <a:cs typeface="Calibri" panose="020F0502020204030204" pitchFamily="34" charset="0"/>
            </a:rPr>
            <a:t>- OPCIOONES PROFESIONALES </a:t>
          </a:r>
        </a:p>
      </dgm:t>
    </dgm:pt>
    <dgm:pt modelId="{9A5D58BE-A62D-43C5-8DB3-8304A08C8A37}" type="parTrans" cxnId="{BCB8CA00-EAC2-4C89-8353-04A4A58EDB6E}">
      <dgm:prSet/>
      <dgm:spPr/>
      <dgm:t>
        <a:bodyPr/>
        <a:lstStyle/>
        <a:p>
          <a:endParaRPr lang="es-ES"/>
        </a:p>
      </dgm:t>
    </dgm:pt>
    <dgm:pt modelId="{767817A0-0A34-4BA5-BE93-FC4C3FCD9F9C}" type="sibTrans" cxnId="{BCB8CA00-EAC2-4C89-8353-04A4A58EDB6E}">
      <dgm:prSet/>
      <dgm:spPr/>
      <dgm:t>
        <a:bodyPr/>
        <a:lstStyle/>
        <a:p>
          <a:endParaRPr lang="es-ES"/>
        </a:p>
      </dgm:t>
    </dgm:pt>
    <dgm:pt modelId="{B76FF8B7-F2FB-493A-8AF4-3FA51EEFFCF9}">
      <dgm:prSet/>
      <dgm:spPr/>
      <dgm:t>
        <a:bodyPr/>
        <a:lstStyle/>
        <a:p>
          <a:r>
            <a:rPr lang="es-ES" b="1" dirty="0">
              <a:latin typeface="Calibri" panose="020F0502020204030204" pitchFamily="34" charset="0"/>
              <a:cs typeface="Calibri" panose="020F0502020204030204" pitchFamily="34" charset="0"/>
            </a:rPr>
            <a:t>CICLOS FORMATIVOS DE GRADO MEDIO</a:t>
          </a:r>
        </a:p>
      </dgm:t>
    </dgm:pt>
    <dgm:pt modelId="{A12C962E-1C26-415B-872C-116F2EBBEEF8}" type="parTrans" cxnId="{093C42C7-BC9B-4940-A86D-72B59BAC52CD}">
      <dgm:prSet/>
      <dgm:spPr/>
      <dgm:t>
        <a:bodyPr/>
        <a:lstStyle/>
        <a:p>
          <a:endParaRPr lang="es-ES"/>
        </a:p>
      </dgm:t>
    </dgm:pt>
    <dgm:pt modelId="{26377332-D42B-48E2-ABC3-83E78C3EB1CA}" type="sibTrans" cxnId="{093C42C7-BC9B-4940-A86D-72B59BAC52CD}">
      <dgm:prSet/>
      <dgm:spPr/>
      <dgm:t>
        <a:bodyPr/>
        <a:lstStyle/>
        <a:p>
          <a:endParaRPr lang="es-ES"/>
        </a:p>
      </dgm:t>
    </dgm:pt>
    <dgm:pt modelId="{DF0BC48E-B3D3-4BE3-831C-D92F990B0D69}" type="pres">
      <dgm:prSet presAssocID="{7E7EEF02-EF9D-4F3A-A899-01FA835F0C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D9476A6-C6C7-4C18-AA69-432E3F7BC126}" type="pres">
      <dgm:prSet presAssocID="{468CDE32-B853-46FB-B907-CC73BF461EEC}" presName="hierRoot1" presStyleCnt="0"/>
      <dgm:spPr/>
    </dgm:pt>
    <dgm:pt modelId="{34F4E963-6BE6-4AB2-9170-111484B82B83}" type="pres">
      <dgm:prSet presAssocID="{468CDE32-B853-46FB-B907-CC73BF461EEC}" presName="composite" presStyleCnt="0"/>
      <dgm:spPr/>
    </dgm:pt>
    <dgm:pt modelId="{7C4C4D94-1ED3-4610-90F3-62935DE69A7C}" type="pres">
      <dgm:prSet presAssocID="{468CDE32-B853-46FB-B907-CC73BF461EEC}" presName="background" presStyleLbl="node0" presStyleIdx="0" presStyleCnt="1"/>
      <dgm:spPr/>
    </dgm:pt>
    <dgm:pt modelId="{577B1B1E-2997-4F08-9A42-0E9881C1FB65}" type="pres">
      <dgm:prSet presAssocID="{468CDE32-B853-46FB-B907-CC73BF461EEC}" presName="text" presStyleLbl="fgAcc0" presStyleIdx="0" presStyleCnt="1" custScaleX="132777" custScaleY="135371" custLinFactNeighborX="22035" custLinFactNeighborY="-103">
        <dgm:presLayoutVars>
          <dgm:chPref val="3"/>
        </dgm:presLayoutVars>
      </dgm:prSet>
      <dgm:spPr/>
    </dgm:pt>
    <dgm:pt modelId="{4872424F-9236-419C-B021-2CBE1C145DD1}" type="pres">
      <dgm:prSet presAssocID="{468CDE32-B853-46FB-B907-CC73BF461EEC}" presName="hierChild2" presStyleCnt="0"/>
      <dgm:spPr/>
    </dgm:pt>
    <dgm:pt modelId="{3ECBBCCD-F8C2-4A00-8EA8-AE5C259CD47C}" type="pres">
      <dgm:prSet presAssocID="{7E9A0AB0-D920-408E-85AD-FB7950432113}" presName="Name10" presStyleLbl="parChTrans1D2" presStyleIdx="0" presStyleCnt="4"/>
      <dgm:spPr/>
    </dgm:pt>
    <dgm:pt modelId="{B03B7A1B-EE60-4AA3-960E-BAC480C3CC83}" type="pres">
      <dgm:prSet presAssocID="{D7EBB049-941F-45E2-9E3D-B1B18DF6CB14}" presName="hierRoot2" presStyleCnt="0"/>
      <dgm:spPr/>
    </dgm:pt>
    <dgm:pt modelId="{96271E67-148B-4513-BBB7-087A76B39F82}" type="pres">
      <dgm:prSet presAssocID="{D7EBB049-941F-45E2-9E3D-B1B18DF6CB14}" presName="composite2" presStyleCnt="0"/>
      <dgm:spPr/>
    </dgm:pt>
    <dgm:pt modelId="{9FA5C795-7755-4905-BB98-5AC4631025EA}" type="pres">
      <dgm:prSet presAssocID="{D7EBB049-941F-45E2-9E3D-B1B18DF6CB14}" presName="background2" presStyleLbl="node2" presStyleIdx="0" presStyleCnt="4"/>
      <dgm:spPr/>
    </dgm:pt>
    <dgm:pt modelId="{B1CB65D5-921F-491A-9EB8-D5DF6831059E}" type="pres">
      <dgm:prSet presAssocID="{D7EBB049-941F-45E2-9E3D-B1B18DF6CB14}" presName="text2" presStyleLbl="fgAcc2" presStyleIdx="0" presStyleCnt="4">
        <dgm:presLayoutVars>
          <dgm:chPref val="3"/>
        </dgm:presLayoutVars>
      </dgm:prSet>
      <dgm:spPr/>
    </dgm:pt>
    <dgm:pt modelId="{BA172A02-6ABA-46D9-AC7F-623C3BDDF139}" type="pres">
      <dgm:prSet presAssocID="{D7EBB049-941F-45E2-9E3D-B1B18DF6CB14}" presName="hierChild3" presStyleCnt="0"/>
      <dgm:spPr/>
    </dgm:pt>
    <dgm:pt modelId="{DB299787-8586-4A44-A479-097339920748}" type="pres">
      <dgm:prSet presAssocID="{723BBD37-F889-4371-A974-9C01A8A3A5F7}" presName="Name10" presStyleLbl="parChTrans1D2" presStyleIdx="1" presStyleCnt="4"/>
      <dgm:spPr/>
    </dgm:pt>
    <dgm:pt modelId="{C8E4C287-A828-4838-A9A1-06AA9BCD289F}" type="pres">
      <dgm:prSet presAssocID="{2289710A-A2B8-459B-82F9-95214093D924}" presName="hierRoot2" presStyleCnt="0"/>
      <dgm:spPr/>
    </dgm:pt>
    <dgm:pt modelId="{9A649828-9704-46B1-AA0F-D2EBD0377824}" type="pres">
      <dgm:prSet presAssocID="{2289710A-A2B8-459B-82F9-95214093D924}" presName="composite2" presStyleCnt="0"/>
      <dgm:spPr/>
    </dgm:pt>
    <dgm:pt modelId="{9C85F5EA-E5CC-4C0B-A8A1-F4683D6404C6}" type="pres">
      <dgm:prSet presAssocID="{2289710A-A2B8-459B-82F9-95214093D924}" presName="background2" presStyleLbl="node2" presStyleIdx="1" presStyleCnt="4"/>
      <dgm:spPr/>
    </dgm:pt>
    <dgm:pt modelId="{CCFEE916-74C6-47A0-A153-F4A28A4E0CC0}" type="pres">
      <dgm:prSet presAssocID="{2289710A-A2B8-459B-82F9-95214093D924}" presName="text2" presStyleLbl="fgAcc2" presStyleIdx="1" presStyleCnt="4" custScaleX="114671" custScaleY="100000">
        <dgm:presLayoutVars>
          <dgm:chPref val="3"/>
        </dgm:presLayoutVars>
      </dgm:prSet>
      <dgm:spPr/>
    </dgm:pt>
    <dgm:pt modelId="{3409ADB5-7B38-4031-BE6E-215373794F39}" type="pres">
      <dgm:prSet presAssocID="{2289710A-A2B8-459B-82F9-95214093D924}" presName="hierChild3" presStyleCnt="0"/>
      <dgm:spPr/>
    </dgm:pt>
    <dgm:pt modelId="{0A9C5D4B-788B-4795-A676-55D3389EE76A}" type="pres">
      <dgm:prSet presAssocID="{C1D3C0D4-2F2D-41AB-AF8A-CF5FE2FEF588}" presName="Name10" presStyleLbl="parChTrans1D2" presStyleIdx="2" presStyleCnt="4"/>
      <dgm:spPr/>
    </dgm:pt>
    <dgm:pt modelId="{28A7A66A-10C0-4D04-86D2-0ED77E7E84FB}" type="pres">
      <dgm:prSet presAssocID="{B0FB4575-DDBF-4FCE-BA4D-F25102A33DC4}" presName="hierRoot2" presStyleCnt="0"/>
      <dgm:spPr/>
    </dgm:pt>
    <dgm:pt modelId="{2C00BC45-372B-4269-8105-E59A24FC1A29}" type="pres">
      <dgm:prSet presAssocID="{B0FB4575-DDBF-4FCE-BA4D-F25102A33DC4}" presName="composite2" presStyleCnt="0"/>
      <dgm:spPr/>
    </dgm:pt>
    <dgm:pt modelId="{FF710F91-93CD-4096-BBE1-F53A8F4B376C}" type="pres">
      <dgm:prSet presAssocID="{B0FB4575-DDBF-4FCE-BA4D-F25102A33DC4}" presName="background2" presStyleLbl="node2" presStyleIdx="2" presStyleCnt="4"/>
      <dgm:spPr/>
    </dgm:pt>
    <dgm:pt modelId="{96DC8106-4AE8-40B1-AB5A-59C9BD4D90B3}" type="pres">
      <dgm:prSet presAssocID="{B0FB4575-DDBF-4FCE-BA4D-F25102A33DC4}" presName="text2" presStyleLbl="fgAcc2" presStyleIdx="2" presStyleCnt="4" custScaleX="136627">
        <dgm:presLayoutVars>
          <dgm:chPref val="3"/>
        </dgm:presLayoutVars>
      </dgm:prSet>
      <dgm:spPr/>
    </dgm:pt>
    <dgm:pt modelId="{E626BF98-DCC3-4934-82FB-F86DF360243D}" type="pres">
      <dgm:prSet presAssocID="{B0FB4575-DDBF-4FCE-BA4D-F25102A33DC4}" presName="hierChild3" presStyleCnt="0"/>
      <dgm:spPr/>
    </dgm:pt>
    <dgm:pt modelId="{F53579C3-24DD-43B6-AE89-6A732924C24B}" type="pres">
      <dgm:prSet presAssocID="{A12C962E-1C26-415B-872C-116F2EBBEEF8}" presName="Name17" presStyleLbl="parChTrans1D3" presStyleIdx="0" presStyleCnt="2"/>
      <dgm:spPr/>
    </dgm:pt>
    <dgm:pt modelId="{D042E28B-D3E0-4F97-BC78-1FCE140EDA64}" type="pres">
      <dgm:prSet presAssocID="{B76FF8B7-F2FB-493A-8AF4-3FA51EEFFCF9}" presName="hierRoot3" presStyleCnt="0"/>
      <dgm:spPr/>
    </dgm:pt>
    <dgm:pt modelId="{95F7055E-D9C0-48EF-8C68-F917C8D9E6E3}" type="pres">
      <dgm:prSet presAssocID="{B76FF8B7-F2FB-493A-8AF4-3FA51EEFFCF9}" presName="composite3" presStyleCnt="0"/>
      <dgm:spPr/>
    </dgm:pt>
    <dgm:pt modelId="{FE23D649-73BC-4DB4-B745-7EA2364056EA}" type="pres">
      <dgm:prSet presAssocID="{B76FF8B7-F2FB-493A-8AF4-3FA51EEFFCF9}" presName="background3" presStyleLbl="node3" presStyleIdx="0" presStyleCnt="2"/>
      <dgm:spPr/>
    </dgm:pt>
    <dgm:pt modelId="{ADEB9913-A69D-409A-AD45-BE250AD53945}" type="pres">
      <dgm:prSet presAssocID="{B76FF8B7-F2FB-493A-8AF4-3FA51EEFFCF9}" presName="text3" presStyleLbl="fgAcc3" presStyleIdx="0" presStyleCnt="2" custLinFactNeighborX="-334" custLinFactNeighborY="51792">
        <dgm:presLayoutVars>
          <dgm:chPref val="3"/>
        </dgm:presLayoutVars>
      </dgm:prSet>
      <dgm:spPr/>
    </dgm:pt>
    <dgm:pt modelId="{084F4DF8-2AAB-49A7-A0D7-7C1124D2926E}" type="pres">
      <dgm:prSet presAssocID="{B76FF8B7-F2FB-493A-8AF4-3FA51EEFFCF9}" presName="hierChild4" presStyleCnt="0"/>
      <dgm:spPr/>
    </dgm:pt>
    <dgm:pt modelId="{E7A956AC-A2EF-4E66-A5D0-E5A349E420E2}" type="pres">
      <dgm:prSet presAssocID="{4907158F-8DCF-4713-B862-A00E29427D4D}" presName="Name10" presStyleLbl="parChTrans1D2" presStyleIdx="3" presStyleCnt="4"/>
      <dgm:spPr/>
    </dgm:pt>
    <dgm:pt modelId="{713C3AD7-E689-43D7-B488-B38FA8DDABF6}" type="pres">
      <dgm:prSet presAssocID="{1C901AA2-F420-4133-8302-AD3FE6AA6A3B}" presName="hierRoot2" presStyleCnt="0"/>
      <dgm:spPr/>
    </dgm:pt>
    <dgm:pt modelId="{FB370DA8-7997-4AAF-800B-1365FD876F81}" type="pres">
      <dgm:prSet presAssocID="{1C901AA2-F420-4133-8302-AD3FE6AA6A3B}" presName="composite2" presStyleCnt="0"/>
      <dgm:spPr/>
    </dgm:pt>
    <dgm:pt modelId="{A5BDE171-A0F8-40D0-8DBC-127CCFA24FA3}" type="pres">
      <dgm:prSet presAssocID="{1C901AA2-F420-4133-8302-AD3FE6AA6A3B}" presName="background2" presStyleLbl="node2" presStyleIdx="3" presStyleCnt="4"/>
      <dgm:spPr/>
    </dgm:pt>
    <dgm:pt modelId="{BD2AC085-7821-4B54-9F69-B800D3BA3D33}" type="pres">
      <dgm:prSet presAssocID="{1C901AA2-F420-4133-8302-AD3FE6AA6A3B}" presName="text2" presStyleLbl="fgAcc2" presStyleIdx="3" presStyleCnt="4" custLinFactNeighborX="-1266" custLinFactNeighborY="-1825">
        <dgm:presLayoutVars>
          <dgm:chPref val="3"/>
        </dgm:presLayoutVars>
      </dgm:prSet>
      <dgm:spPr/>
    </dgm:pt>
    <dgm:pt modelId="{FC65E9CF-74F8-4EB0-855C-CBA3EB244CB0}" type="pres">
      <dgm:prSet presAssocID="{1C901AA2-F420-4133-8302-AD3FE6AA6A3B}" presName="hierChild3" presStyleCnt="0"/>
      <dgm:spPr/>
    </dgm:pt>
    <dgm:pt modelId="{865D2B24-681C-4EC8-B234-4D5D0C51CCE1}" type="pres">
      <dgm:prSet presAssocID="{9A5D58BE-A62D-43C5-8DB3-8304A08C8A37}" presName="Name17" presStyleLbl="parChTrans1D3" presStyleIdx="1" presStyleCnt="2"/>
      <dgm:spPr/>
    </dgm:pt>
    <dgm:pt modelId="{A8BA4D66-35F5-4479-A1CC-A16BF3E77CC1}" type="pres">
      <dgm:prSet presAssocID="{159D44E1-6E50-41BC-B2A1-797A42D38748}" presName="hierRoot3" presStyleCnt="0"/>
      <dgm:spPr/>
    </dgm:pt>
    <dgm:pt modelId="{B1394391-1B04-4507-800C-E6A2EB1C3D59}" type="pres">
      <dgm:prSet presAssocID="{159D44E1-6E50-41BC-B2A1-797A42D38748}" presName="composite3" presStyleCnt="0"/>
      <dgm:spPr/>
    </dgm:pt>
    <dgm:pt modelId="{59F9DA28-BA3D-49A5-A511-B7477E774791}" type="pres">
      <dgm:prSet presAssocID="{159D44E1-6E50-41BC-B2A1-797A42D38748}" presName="background3" presStyleLbl="node3" presStyleIdx="1" presStyleCnt="2"/>
      <dgm:spPr/>
    </dgm:pt>
    <dgm:pt modelId="{3F6E5AF5-0F0F-49F3-8EBA-3C2D343DACA3}" type="pres">
      <dgm:prSet presAssocID="{159D44E1-6E50-41BC-B2A1-797A42D38748}" presName="text3" presStyleLbl="fgAcc3" presStyleIdx="1" presStyleCnt="2" custScaleX="156884" custScaleY="136617" custLinFactNeighborX="-920" custLinFactNeighborY="21998">
        <dgm:presLayoutVars>
          <dgm:chPref val="3"/>
        </dgm:presLayoutVars>
      </dgm:prSet>
      <dgm:spPr/>
    </dgm:pt>
    <dgm:pt modelId="{232AC8A6-E603-4044-B33F-860BA8CC165A}" type="pres">
      <dgm:prSet presAssocID="{159D44E1-6E50-41BC-B2A1-797A42D38748}" presName="hierChild4" presStyleCnt="0"/>
      <dgm:spPr/>
    </dgm:pt>
  </dgm:ptLst>
  <dgm:cxnLst>
    <dgm:cxn modelId="{BCB8CA00-EAC2-4C89-8353-04A4A58EDB6E}" srcId="{1C901AA2-F420-4133-8302-AD3FE6AA6A3B}" destId="{159D44E1-6E50-41BC-B2A1-797A42D38748}" srcOrd="0" destOrd="0" parTransId="{9A5D58BE-A62D-43C5-8DB3-8304A08C8A37}" sibTransId="{767817A0-0A34-4BA5-BE93-FC4C3FCD9F9C}"/>
    <dgm:cxn modelId="{ADEF1D04-5CDA-4FA7-92E8-97DE84881374}" type="presOf" srcId="{B76FF8B7-F2FB-493A-8AF4-3FA51EEFFCF9}" destId="{ADEB9913-A69D-409A-AD45-BE250AD53945}" srcOrd="0" destOrd="0" presId="urn:microsoft.com/office/officeart/2005/8/layout/hierarchy1"/>
    <dgm:cxn modelId="{091B7B1C-A416-4E3D-989C-2E1CA38758C2}" type="presOf" srcId="{C1D3C0D4-2F2D-41AB-AF8A-CF5FE2FEF588}" destId="{0A9C5D4B-788B-4795-A676-55D3389EE76A}" srcOrd="0" destOrd="0" presId="urn:microsoft.com/office/officeart/2005/8/layout/hierarchy1"/>
    <dgm:cxn modelId="{F1BD4522-8403-41FF-B6CC-A2BD086389ED}" type="presOf" srcId="{1C901AA2-F420-4133-8302-AD3FE6AA6A3B}" destId="{BD2AC085-7821-4B54-9F69-B800D3BA3D33}" srcOrd="0" destOrd="0" presId="urn:microsoft.com/office/officeart/2005/8/layout/hierarchy1"/>
    <dgm:cxn modelId="{B20D5022-E7DF-47E1-94A5-88181C202918}" type="presOf" srcId="{2289710A-A2B8-459B-82F9-95214093D924}" destId="{CCFEE916-74C6-47A0-A153-F4A28A4E0CC0}" srcOrd="0" destOrd="0" presId="urn:microsoft.com/office/officeart/2005/8/layout/hierarchy1"/>
    <dgm:cxn modelId="{893DC427-6EF2-4D9A-A216-23A7B7AAF065}" srcId="{468CDE32-B853-46FB-B907-CC73BF461EEC}" destId="{1C901AA2-F420-4133-8302-AD3FE6AA6A3B}" srcOrd="3" destOrd="0" parTransId="{4907158F-8DCF-4713-B862-A00E29427D4D}" sibTransId="{FA957F6D-A612-402F-90B7-7755DC16ABFE}"/>
    <dgm:cxn modelId="{9220E041-9B69-4A4E-A00E-557D3A766CBF}" srcId="{468CDE32-B853-46FB-B907-CC73BF461EEC}" destId="{D7EBB049-941F-45E2-9E3D-B1B18DF6CB14}" srcOrd="0" destOrd="0" parTransId="{7E9A0AB0-D920-408E-85AD-FB7950432113}" sibTransId="{E726F8E0-11F3-4A6C-9E22-7803300403E5}"/>
    <dgm:cxn modelId="{4572EA66-4D27-4289-B213-0213FEDC68F7}" type="presOf" srcId="{7E9A0AB0-D920-408E-85AD-FB7950432113}" destId="{3ECBBCCD-F8C2-4A00-8EA8-AE5C259CD47C}" srcOrd="0" destOrd="0" presId="urn:microsoft.com/office/officeart/2005/8/layout/hierarchy1"/>
    <dgm:cxn modelId="{316C776A-2D8D-40E4-BFAE-EFE83E70CF6E}" type="presOf" srcId="{159D44E1-6E50-41BC-B2A1-797A42D38748}" destId="{3F6E5AF5-0F0F-49F3-8EBA-3C2D343DACA3}" srcOrd="0" destOrd="0" presId="urn:microsoft.com/office/officeart/2005/8/layout/hierarchy1"/>
    <dgm:cxn modelId="{69C92952-E490-4CE8-8B5F-BA6C46DEA15B}" type="presOf" srcId="{A12C962E-1C26-415B-872C-116F2EBBEEF8}" destId="{F53579C3-24DD-43B6-AE89-6A732924C24B}" srcOrd="0" destOrd="0" presId="urn:microsoft.com/office/officeart/2005/8/layout/hierarchy1"/>
    <dgm:cxn modelId="{44858C78-9B83-4006-B834-EFBFBFEDE870}" type="presOf" srcId="{D7EBB049-941F-45E2-9E3D-B1B18DF6CB14}" destId="{B1CB65D5-921F-491A-9EB8-D5DF6831059E}" srcOrd="0" destOrd="0" presId="urn:microsoft.com/office/officeart/2005/8/layout/hierarchy1"/>
    <dgm:cxn modelId="{A5BD7A7F-14D1-4B2A-B8A8-B7C992D91E87}" srcId="{468CDE32-B853-46FB-B907-CC73BF461EEC}" destId="{2289710A-A2B8-459B-82F9-95214093D924}" srcOrd="1" destOrd="0" parTransId="{723BBD37-F889-4371-A974-9C01A8A3A5F7}" sibTransId="{81E50B64-4F69-471F-B6A8-2B60F2B3AD49}"/>
    <dgm:cxn modelId="{0AE3CA86-C25B-4433-92ED-A2B92D6B2491}" type="presOf" srcId="{B0FB4575-DDBF-4FCE-BA4D-F25102A33DC4}" destId="{96DC8106-4AE8-40B1-AB5A-59C9BD4D90B3}" srcOrd="0" destOrd="0" presId="urn:microsoft.com/office/officeart/2005/8/layout/hierarchy1"/>
    <dgm:cxn modelId="{1E74EBB9-06CE-4347-A6DB-E4B1172781D8}" type="presOf" srcId="{7E7EEF02-EF9D-4F3A-A899-01FA835F0CCB}" destId="{DF0BC48E-B3D3-4BE3-831C-D92F990B0D69}" srcOrd="0" destOrd="0" presId="urn:microsoft.com/office/officeart/2005/8/layout/hierarchy1"/>
    <dgm:cxn modelId="{093C42C7-BC9B-4940-A86D-72B59BAC52CD}" srcId="{B0FB4575-DDBF-4FCE-BA4D-F25102A33DC4}" destId="{B76FF8B7-F2FB-493A-8AF4-3FA51EEFFCF9}" srcOrd="0" destOrd="0" parTransId="{A12C962E-1C26-415B-872C-116F2EBBEEF8}" sibTransId="{26377332-D42B-48E2-ABC3-83E78C3EB1CA}"/>
    <dgm:cxn modelId="{DDAA26DD-6565-4ABF-88D1-AB76F816C85C}" srcId="{7E7EEF02-EF9D-4F3A-A899-01FA835F0CCB}" destId="{468CDE32-B853-46FB-B907-CC73BF461EEC}" srcOrd="0" destOrd="0" parTransId="{5DAF5901-E23B-4120-9589-976D388C8B46}" sibTransId="{F1B2C084-C800-4786-92C6-46211F0A5C44}"/>
    <dgm:cxn modelId="{42D18ADE-6647-4873-9279-211F00BC438C}" type="presOf" srcId="{4907158F-8DCF-4713-B862-A00E29427D4D}" destId="{E7A956AC-A2EF-4E66-A5D0-E5A349E420E2}" srcOrd="0" destOrd="0" presId="urn:microsoft.com/office/officeart/2005/8/layout/hierarchy1"/>
    <dgm:cxn modelId="{DCA0EEE5-6073-4E04-9B4D-71865CA83F03}" type="presOf" srcId="{468CDE32-B853-46FB-B907-CC73BF461EEC}" destId="{577B1B1E-2997-4F08-9A42-0E9881C1FB65}" srcOrd="0" destOrd="0" presId="urn:microsoft.com/office/officeart/2005/8/layout/hierarchy1"/>
    <dgm:cxn modelId="{015708EB-8040-43FB-A353-E142C470B45A}" type="presOf" srcId="{9A5D58BE-A62D-43C5-8DB3-8304A08C8A37}" destId="{865D2B24-681C-4EC8-B234-4D5D0C51CCE1}" srcOrd="0" destOrd="0" presId="urn:microsoft.com/office/officeart/2005/8/layout/hierarchy1"/>
    <dgm:cxn modelId="{3BC2A6F9-30D2-4386-818D-406176AF0CDD}" type="presOf" srcId="{723BBD37-F889-4371-A974-9C01A8A3A5F7}" destId="{DB299787-8586-4A44-A479-097339920748}" srcOrd="0" destOrd="0" presId="urn:microsoft.com/office/officeart/2005/8/layout/hierarchy1"/>
    <dgm:cxn modelId="{F1285BFB-9D31-411B-9E96-B83F47E3B691}" srcId="{468CDE32-B853-46FB-B907-CC73BF461EEC}" destId="{B0FB4575-DDBF-4FCE-BA4D-F25102A33DC4}" srcOrd="2" destOrd="0" parTransId="{C1D3C0D4-2F2D-41AB-AF8A-CF5FE2FEF588}" sibTransId="{BDB7569E-58C3-4377-AE64-B0FE68129C20}"/>
    <dgm:cxn modelId="{CC78218A-1DEA-42E8-8411-9F21FB04EE70}" type="presParOf" srcId="{DF0BC48E-B3D3-4BE3-831C-D92F990B0D69}" destId="{2D9476A6-C6C7-4C18-AA69-432E3F7BC126}" srcOrd="0" destOrd="0" presId="urn:microsoft.com/office/officeart/2005/8/layout/hierarchy1"/>
    <dgm:cxn modelId="{D82FA417-9AF8-4993-BD3C-6CC3431E3573}" type="presParOf" srcId="{2D9476A6-C6C7-4C18-AA69-432E3F7BC126}" destId="{34F4E963-6BE6-4AB2-9170-111484B82B83}" srcOrd="0" destOrd="0" presId="urn:microsoft.com/office/officeart/2005/8/layout/hierarchy1"/>
    <dgm:cxn modelId="{FB757A16-4223-4B17-86D0-79CBEC92010F}" type="presParOf" srcId="{34F4E963-6BE6-4AB2-9170-111484B82B83}" destId="{7C4C4D94-1ED3-4610-90F3-62935DE69A7C}" srcOrd="0" destOrd="0" presId="urn:microsoft.com/office/officeart/2005/8/layout/hierarchy1"/>
    <dgm:cxn modelId="{DB3CFAE6-83BD-4AD1-BA56-BA3935371DCF}" type="presParOf" srcId="{34F4E963-6BE6-4AB2-9170-111484B82B83}" destId="{577B1B1E-2997-4F08-9A42-0E9881C1FB65}" srcOrd="1" destOrd="0" presId="urn:microsoft.com/office/officeart/2005/8/layout/hierarchy1"/>
    <dgm:cxn modelId="{EB371D4E-50A7-48B4-95FC-70B39F39D946}" type="presParOf" srcId="{2D9476A6-C6C7-4C18-AA69-432E3F7BC126}" destId="{4872424F-9236-419C-B021-2CBE1C145DD1}" srcOrd="1" destOrd="0" presId="urn:microsoft.com/office/officeart/2005/8/layout/hierarchy1"/>
    <dgm:cxn modelId="{7F870EED-514E-47B4-B8BA-38F33E3015F0}" type="presParOf" srcId="{4872424F-9236-419C-B021-2CBE1C145DD1}" destId="{3ECBBCCD-F8C2-4A00-8EA8-AE5C259CD47C}" srcOrd="0" destOrd="0" presId="urn:microsoft.com/office/officeart/2005/8/layout/hierarchy1"/>
    <dgm:cxn modelId="{3109D3F0-CE33-4832-9E0C-061B5D606343}" type="presParOf" srcId="{4872424F-9236-419C-B021-2CBE1C145DD1}" destId="{B03B7A1B-EE60-4AA3-960E-BAC480C3CC83}" srcOrd="1" destOrd="0" presId="urn:microsoft.com/office/officeart/2005/8/layout/hierarchy1"/>
    <dgm:cxn modelId="{E2431C58-7FE2-448B-BECB-D799EF7569C8}" type="presParOf" srcId="{B03B7A1B-EE60-4AA3-960E-BAC480C3CC83}" destId="{96271E67-148B-4513-BBB7-087A76B39F82}" srcOrd="0" destOrd="0" presId="urn:microsoft.com/office/officeart/2005/8/layout/hierarchy1"/>
    <dgm:cxn modelId="{447AE7B3-D190-42D5-BB05-C8B41EBE05B2}" type="presParOf" srcId="{96271E67-148B-4513-BBB7-087A76B39F82}" destId="{9FA5C795-7755-4905-BB98-5AC4631025EA}" srcOrd="0" destOrd="0" presId="urn:microsoft.com/office/officeart/2005/8/layout/hierarchy1"/>
    <dgm:cxn modelId="{CF8686CC-6FD5-49A0-A493-F095623FCCFE}" type="presParOf" srcId="{96271E67-148B-4513-BBB7-087A76B39F82}" destId="{B1CB65D5-921F-491A-9EB8-D5DF6831059E}" srcOrd="1" destOrd="0" presId="urn:microsoft.com/office/officeart/2005/8/layout/hierarchy1"/>
    <dgm:cxn modelId="{ADC4FFAC-6F0F-482C-BFF2-6514F506E214}" type="presParOf" srcId="{B03B7A1B-EE60-4AA3-960E-BAC480C3CC83}" destId="{BA172A02-6ABA-46D9-AC7F-623C3BDDF139}" srcOrd="1" destOrd="0" presId="urn:microsoft.com/office/officeart/2005/8/layout/hierarchy1"/>
    <dgm:cxn modelId="{1429163A-EC2B-4815-AC8D-0520E2C02A68}" type="presParOf" srcId="{4872424F-9236-419C-B021-2CBE1C145DD1}" destId="{DB299787-8586-4A44-A479-097339920748}" srcOrd="2" destOrd="0" presId="urn:microsoft.com/office/officeart/2005/8/layout/hierarchy1"/>
    <dgm:cxn modelId="{B1545B1C-5172-491F-B1D8-5DE49D4534CA}" type="presParOf" srcId="{4872424F-9236-419C-B021-2CBE1C145DD1}" destId="{C8E4C287-A828-4838-A9A1-06AA9BCD289F}" srcOrd="3" destOrd="0" presId="urn:microsoft.com/office/officeart/2005/8/layout/hierarchy1"/>
    <dgm:cxn modelId="{018FD15B-D05E-495C-8D6B-62491CB4F70D}" type="presParOf" srcId="{C8E4C287-A828-4838-A9A1-06AA9BCD289F}" destId="{9A649828-9704-46B1-AA0F-D2EBD0377824}" srcOrd="0" destOrd="0" presId="urn:microsoft.com/office/officeart/2005/8/layout/hierarchy1"/>
    <dgm:cxn modelId="{3C31858C-D506-4208-8ABE-F83613002FC0}" type="presParOf" srcId="{9A649828-9704-46B1-AA0F-D2EBD0377824}" destId="{9C85F5EA-E5CC-4C0B-A8A1-F4683D6404C6}" srcOrd="0" destOrd="0" presId="urn:microsoft.com/office/officeart/2005/8/layout/hierarchy1"/>
    <dgm:cxn modelId="{DDFEFDA6-12A4-47B0-B99C-1C5B521E2DCD}" type="presParOf" srcId="{9A649828-9704-46B1-AA0F-D2EBD0377824}" destId="{CCFEE916-74C6-47A0-A153-F4A28A4E0CC0}" srcOrd="1" destOrd="0" presId="urn:microsoft.com/office/officeart/2005/8/layout/hierarchy1"/>
    <dgm:cxn modelId="{5CAE2EEC-7E9F-48D8-BB9C-CD94A8FE0D72}" type="presParOf" srcId="{C8E4C287-A828-4838-A9A1-06AA9BCD289F}" destId="{3409ADB5-7B38-4031-BE6E-215373794F39}" srcOrd="1" destOrd="0" presId="urn:microsoft.com/office/officeart/2005/8/layout/hierarchy1"/>
    <dgm:cxn modelId="{D4A34053-39D1-4D3E-98C5-26409A014B0D}" type="presParOf" srcId="{4872424F-9236-419C-B021-2CBE1C145DD1}" destId="{0A9C5D4B-788B-4795-A676-55D3389EE76A}" srcOrd="4" destOrd="0" presId="urn:microsoft.com/office/officeart/2005/8/layout/hierarchy1"/>
    <dgm:cxn modelId="{7323196D-5348-496B-8EC3-D0E240C91FBE}" type="presParOf" srcId="{4872424F-9236-419C-B021-2CBE1C145DD1}" destId="{28A7A66A-10C0-4D04-86D2-0ED77E7E84FB}" srcOrd="5" destOrd="0" presId="urn:microsoft.com/office/officeart/2005/8/layout/hierarchy1"/>
    <dgm:cxn modelId="{D288E999-970C-45AE-89A6-ABD6B44DD9D1}" type="presParOf" srcId="{28A7A66A-10C0-4D04-86D2-0ED77E7E84FB}" destId="{2C00BC45-372B-4269-8105-E59A24FC1A29}" srcOrd="0" destOrd="0" presId="urn:microsoft.com/office/officeart/2005/8/layout/hierarchy1"/>
    <dgm:cxn modelId="{8EC6135F-5787-43AF-B946-E7F1F15ACD1B}" type="presParOf" srcId="{2C00BC45-372B-4269-8105-E59A24FC1A29}" destId="{FF710F91-93CD-4096-BBE1-F53A8F4B376C}" srcOrd="0" destOrd="0" presId="urn:microsoft.com/office/officeart/2005/8/layout/hierarchy1"/>
    <dgm:cxn modelId="{C8457ECA-D5FB-440A-AA82-13076D8E90FE}" type="presParOf" srcId="{2C00BC45-372B-4269-8105-E59A24FC1A29}" destId="{96DC8106-4AE8-40B1-AB5A-59C9BD4D90B3}" srcOrd="1" destOrd="0" presId="urn:microsoft.com/office/officeart/2005/8/layout/hierarchy1"/>
    <dgm:cxn modelId="{4082B4F6-A2C6-41E2-BF6E-5AD4F1B86F7F}" type="presParOf" srcId="{28A7A66A-10C0-4D04-86D2-0ED77E7E84FB}" destId="{E626BF98-DCC3-4934-82FB-F86DF360243D}" srcOrd="1" destOrd="0" presId="urn:microsoft.com/office/officeart/2005/8/layout/hierarchy1"/>
    <dgm:cxn modelId="{891C40A2-74FB-4102-8305-BF14E7054138}" type="presParOf" srcId="{E626BF98-DCC3-4934-82FB-F86DF360243D}" destId="{F53579C3-24DD-43B6-AE89-6A732924C24B}" srcOrd="0" destOrd="0" presId="urn:microsoft.com/office/officeart/2005/8/layout/hierarchy1"/>
    <dgm:cxn modelId="{DA5EC774-9452-459B-B3BF-6B9785E2A3B7}" type="presParOf" srcId="{E626BF98-DCC3-4934-82FB-F86DF360243D}" destId="{D042E28B-D3E0-4F97-BC78-1FCE140EDA64}" srcOrd="1" destOrd="0" presId="urn:microsoft.com/office/officeart/2005/8/layout/hierarchy1"/>
    <dgm:cxn modelId="{61078FEE-2D19-4F04-A57D-8A2664079182}" type="presParOf" srcId="{D042E28B-D3E0-4F97-BC78-1FCE140EDA64}" destId="{95F7055E-D9C0-48EF-8C68-F917C8D9E6E3}" srcOrd="0" destOrd="0" presId="urn:microsoft.com/office/officeart/2005/8/layout/hierarchy1"/>
    <dgm:cxn modelId="{627093E1-B006-4808-A675-C68B5C4FCF4B}" type="presParOf" srcId="{95F7055E-D9C0-48EF-8C68-F917C8D9E6E3}" destId="{FE23D649-73BC-4DB4-B745-7EA2364056EA}" srcOrd="0" destOrd="0" presId="urn:microsoft.com/office/officeart/2005/8/layout/hierarchy1"/>
    <dgm:cxn modelId="{4A747E5E-95CA-43BF-8981-9BDE0F27617F}" type="presParOf" srcId="{95F7055E-D9C0-48EF-8C68-F917C8D9E6E3}" destId="{ADEB9913-A69D-409A-AD45-BE250AD53945}" srcOrd="1" destOrd="0" presId="urn:microsoft.com/office/officeart/2005/8/layout/hierarchy1"/>
    <dgm:cxn modelId="{895B2E81-1B57-4354-AF43-41CC9984F423}" type="presParOf" srcId="{D042E28B-D3E0-4F97-BC78-1FCE140EDA64}" destId="{084F4DF8-2AAB-49A7-A0D7-7C1124D2926E}" srcOrd="1" destOrd="0" presId="urn:microsoft.com/office/officeart/2005/8/layout/hierarchy1"/>
    <dgm:cxn modelId="{2F21AD2B-7AE7-453B-9F57-C7AA1238D257}" type="presParOf" srcId="{4872424F-9236-419C-B021-2CBE1C145DD1}" destId="{E7A956AC-A2EF-4E66-A5D0-E5A349E420E2}" srcOrd="6" destOrd="0" presId="urn:microsoft.com/office/officeart/2005/8/layout/hierarchy1"/>
    <dgm:cxn modelId="{D12A6D69-4750-49FB-A339-CF7DC4C2D84F}" type="presParOf" srcId="{4872424F-9236-419C-B021-2CBE1C145DD1}" destId="{713C3AD7-E689-43D7-B488-B38FA8DDABF6}" srcOrd="7" destOrd="0" presId="urn:microsoft.com/office/officeart/2005/8/layout/hierarchy1"/>
    <dgm:cxn modelId="{AB183609-28DA-4233-B57F-BF7FDC1C10AC}" type="presParOf" srcId="{713C3AD7-E689-43D7-B488-B38FA8DDABF6}" destId="{FB370DA8-7997-4AAF-800B-1365FD876F81}" srcOrd="0" destOrd="0" presId="urn:microsoft.com/office/officeart/2005/8/layout/hierarchy1"/>
    <dgm:cxn modelId="{CFA36001-980D-44FD-8871-08145EF007BE}" type="presParOf" srcId="{FB370DA8-7997-4AAF-800B-1365FD876F81}" destId="{A5BDE171-A0F8-40D0-8DBC-127CCFA24FA3}" srcOrd="0" destOrd="0" presId="urn:microsoft.com/office/officeart/2005/8/layout/hierarchy1"/>
    <dgm:cxn modelId="{C4273889-F399-434A-8743-B149B3A645CE}" type="presParOf" srcId="{FB370DA8-7997-4AAF-800B-1365FD876F81}" destId="{BD2AC085-7821-4B54-9F69-B800D3BA3D33}" srcOrd="1" destOrd="0" presId="urn:microsoft.com/office/officeart/2005/8/layout/hierarchy1"/>
    <dgm:cxn modelId="{D7ACC325-9719-48FC-9CE3-334695A5A208}" type="presParOf" srcId="{713C3AD7-E689-43D7-B488-B38FA8DDABF6}" destId="{FC65E9CF-74F8-4EB0-855C-CBA3EB244CB0}" srcOrd="1" destOrd="0" presId="urn:microsoft.com/office/officeart/2005/8/layout/hierarchy1"/>
    <dgm:cxn modelId="{FB982212-B01F-4FBF-A275-080D877C0E9A}" type="presParOf" srcId="{FC65E9CF-74F8-4EB0-855C-CBA3EB244CB0}" destId="{865D2B24-681C-4EC8-B234-4D5D0C51CCE1}" srcOrd="0" destOrd="0" presId="urn:microsoft.com/office/officeart/2005/8/layout/hierarchy1"/>
    <dgm:cxn modelId="{0B82C6D2-198E-4407-92CE-963358D36137}" type="presParOf" srcId="{FC65E9CF-74F8-4EB0-855C-CBA3EB244CB0}" destId="{A8BA4D66-35F5-4479-A1CC-A16BF3E77CC1}" srcOrd="1" destOrd="0" presId="urn:microsoft.com/office/officeart/2005/8/layout/hierarchy1"/>
    <dgm:cxn modelId="{D71449CD-9C80-4619-819F-32B69F822049}" type="presParOf" srcId="{A8BA4D66-35F5-4479-A1CC-A16BF3E77CC1}" destId="{B1394391-1B04-4507-800C-E6A2EB1C3D59}" srcOrd="0" destOrd="0" presId="urn:microsoft.com/office/officeart/2005/8/layout/hierarchy1"/>
    <dgm:cxn modelId="{0116DD89-E728-48CC-B9B0-3DCE88F1A8F1}" type="presParOf" srcId="{B1394391-1B04-4507-800C-E6A2EB1C3D59}" destId="{59F9DA28-BA3D-49A5-A511-B7477E774791}" srcOrd="0" destOrd="0" presId="urn:microsoft.com/office/officeart/2005/8/layout/hierarchy1"/>
    <dgm:cxn modelId="{493D4879-9165-4F96-AE1F-B52275FBD428}" type="presParOf" srcId="{B1394391-1B04-4507-800C-E6A2EB1C3D59}" destId="{3F6E5AF5-0F0F-49F3-8EBA-3C2D343DACA3}" srcOrd="1" destOrd="0" presId="urn:microsoft.com/office/officeart/2005/8/layout/hierarchy1"/>
    <dgm:cxn modelId="{4A7779BF-5AE7-49BB-8377-7A1D989920F2}" type="presParOf" srcId="{A8BA4D66-35F5-4479-A1CC-A16BF3E77CC1}" destId="{232AC8A6-E603-4044-B33F-860BA8CC165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D2B24-681C-4EC8-B234-4D5D0C51CCE1}">
      <dsp:nvSpPr>
        <dsp:cNvPr id="0" name=""/>
        <dsp:cNvSpPr/>
      </dsp:nvSpPr>
      <dsp:spPr>
        <a:xfrm>
          <a:off x="6623382" y="2961694"/>
          <a:ext cx="91440" cy="6180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511"/>
              </a:lnTo>
              <a:lnTo>
                <a:pt x="50556" y="488511"/>
              </a:lnTo>
              <a:lnTo>
                <a:pt x="50556" y="61800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A956AC-A2EF-4E66-A5D0-E5A349E420E2}">
      <dsp:nvSpPr>
        <dsp:cNvPr id="0" name=""/>
        <dsp:cNvSpPr/>
      </dsp:nvSpPr>
      <dsp:spPr>
        <a:xfrm>
          <a:off x="4002744" y="1682793"/>
          <a:ext cx="2666358" cy="39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763"/>
              </a:lnTo>
              <a:lnTo>
                <a:pt x="2666358" y="261763"/>
              </a:lnTo>
              <a:lnTo>
                <a:pt x="2666358" y="39125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579C3-24DD-43B6-AE89-6A732924C24B}">
      <dsp:nvSpPr>
        <dsp:cNvPr id="0" name=""/>
        <dsp:cNvSpPr/>
      </dsp:nvSpPr>
      <dsp:spPr>
        <a:xfrm>
          <a:off x="4530334" y="2977893"/>
          <a:ext cx="91440" cy="866272"/>
        </a:xfrm>
        <a:custGeom>
          <a:avLst/>
          <a:gdLst/>
          <a:ahLst/>
          <a:cxnLst/>
          <a:rect l="0" t="0" r="0" b="0"/>
          <a:pathLst>
            <a:path>
              <a:moveTo>
                <a:pt x="50388" y="0"/>
              </a:moveTo>
              <a:lnTo>
                <a:pt x="50388" y="736775"/>
              </a:lnTo>
              <a:lnTo>
                <a:pt x="45720" y="736775"/>
              </a:lnTo>
              <a:lnTo>
                <a:pt x="45720" y="86627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C5D4B-788B-4795-A676-55D3389EE76A}">
      <dsp:nvSpPr>
        <dsp:cNvPr id="0" name=""/>
        <dsp:cNvSpPr/>
      </dsp:nvSpPr>
      <dsp:spPr>
        <a:xfrm>
          <a:off x="4002744" y="1682793"/>
          <a:ext cx="577978" cy="407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2"/>
              </a:lnTo>
              <a:lnTo>
                <a:pt x="577978" y="277962"/>
              </a:lnTo>
              <a:lnTo>
                <a:pt x="577978" y="40745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9787-8586-4A44-A479-097339920748}">
      <dsp:nvSpPr>
        <dsp:cNvPr id="0" name=""/>
        <dsp:cNvSpPr/>
      </dsp:nvSpPr>
      <dsp:spPr>
        <a:xfrm>
          <a:off x="2513688" y="1682793"/>
          <a:ext cx="1489055" cy="407458"/>
        </a:xfrm>
        <a:custGeom>
          <a:avLst/>
          <a:gdLst/>
          <a:ahLst/>
          <a:cxnLst/>
          <a:rect l="0" t="0" r="0" b="0"/>
          <a:pathLst>
            <a:path>
              <a:moveTo>
                <a:pt x="1489055" y="0"/>
              </a:moveTo>
              <a:lnTo>
                <a:pt x="1489055" y="277962"/>
              </a:lnTo>
              <a:lnTo>
                <a:pt x="0" y="277962"/>
              </a:lnTo>
              <a:lnTo>
                <a:pt x="0" y="40745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BBCCD-F8C2-4A00-8EA8-AE5C259CD47C}">
      <dsp:nvSpPr>
        <dsp:cNvPr id="0" name=""/>
        <dsp:cNvSpPr/>
      </dsp:nvSpPr>
      <dsp:spPr>
        <a:xfrm>
          <a:off x="702651" y="1682793"/>
          <a:ext cx="3300092" cy="407458"/>
        </a:xfrm>
        <a:custGeom>
          <a:avLst/>
          <a:gdLst/>
          <a:ahLst/>
          <a:cxnLst/>
          <a:rect l="0" t="0" r="0" b="0"/>
          <a:pathLst>
            <a:path>
              <a:moveTo>
                <a:pt x="3300092" y="0"/>
              </a:moveTo>
              <a:lnTo>
                <a:pt x="3300092" y="277962"/>
              </a:lnTo>
              <a:lnTo>
                <a:pt x="0" y="277962"/>
              </a:lnTo>
              <a:lnTo>
                <a:pt x="0" y="40745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C4D94-1ED3-4610-90F3-62935DE69A7C}">
      <dsp:nvSpPr>
        <dsp:cNvPr id="0" name=""/>
        <dsp:cNvSpPr/>
      </dsp:nvSpPr>
      <dsp:spPr>
        <a:xfrm>
          <a:off x="3074725" y="481183"/>
          <a:ext cx="1856038" cy="1201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7B1B1E-2997-4F08-9A42-0E9881C1FB65}">
      <dsp:nvSpPr>
        <dsp:cNvPr id="0" name=""/>
        <dsp:cNvSpPr/>
      </dsp:nvSpPr>
      <dsp:spPr>
        <a:xfrm>
          <a:off x="3230043" y="628735"/>
          <a:ext cx="1856038" cy="120160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C00000"/>
              </a:solidFill>
            </a:rPr>
            <a:t>3º ESO</a:t>
          </a:r>
        </a:p>
      </dsp:txBody>
      <dsp:txXfrm>
        <a:off x="3265237" y="663929"/>
        <a:ext cx="1785650" cy="1131221"/>
      </dsp:txXfrm>
    </dsp:sp>
    <dsp:sp modelId="{9FA5C795-7755-4905-BB98-5AC4631025EA}">
      <dsp:nvSpPr>
        <dsp:cNvPr id="0" name=""/>
        <dsp:cNvSpPr/>
      </dsp:nvSpPr>
      <dsp:spPr>
        <a:xfrm>
          <a:off x="3721" y="2090252"/>
          <a:ext cx="1397861" cy="887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CB65D5-921F-491A-9EB8-D5DF6831059E}">
      <dsp:nvSpPr>
        <dsp:cNvPr id="0" name=""/>
        <dsp:cNvSpPr/>
      </dsp:nvSpPr>
      <dsp:spPr>
        <a:xfrm>
          <a:off x="159038" y="2237804"/>
          <a:ext cx="1397861" cy="88764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REPETIR 3º</a:t>
          </a:r>
        </a:p>
      </dsp:txBody>
      <dsp:txXfrm>
        <a:off x="185036" y="2263802"/>
        <a:ext cx="1345865" cy="835645"/>
      </dsp:txXfrm>
    </dsp:sp>
    <dsp:sp modelId="{9C85F5EA-E5CC-4C0B-A8A1-F4683D6404C6}">
      <dsp:nvSpPr>
        <dsp:cNvPr id="0" name=""/>
        <dsp:cNvSpPr/>
      </dsp:nvSpPr>
      <dsp:spPr>
        <a:xfrm>
          <a:off x="1712218" y="2090252"/>
          <a:ext cx="1602941" cy="887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FEE916-74C6-47A0-A153-F4A28A4E0CC0}">
      <dsp:nvSpPr>
        <dsp:cNvPr id="0" name=""/>
        <dsp:cNvSpPr/>
      </dsp:nvSpPr>
      <dsp:spPr>
        <a:xfrm>
          <a:off x="1867535" y="2237804"/>
          <a:ext cx="1602941" cy="88764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Repetir  3º a través de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Diversificación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Curricular</a:t>
          </a:r>
        </a:p>
      </dsp:txBody>
      <dsp:txXfrm>
        <a:off x="1893533" y="2263802"/>
        <a:ext cx="1550945" cy="835645"/>
      </dsp:txXfrm>
    </dsp:sp>
    <dsp:sp modelId="{FF710F91-93CD-4096-BBE1-F53A8F4B376C}">
      <dsp:nvSpPr>
        <dsp:cNvPr id="0" name=""/>
        <dsp:cNvSpPr/>
      </dsp:nvSpPr>
      <dsp:spPr>
        <a:xfrm>
          <a:off x="3625795" y="2090252"/>
          <a:ext cx="1909855" cy="887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6DC8106-4AE8-40B1-AB5A-59C9BD4D90B3}">
      <dsp:nvSpPr>
        <dsp:cNvPr id="0" name=""/>
        <dsp:cNvSpPr/>
      </dsp:nvSpPr>
      <dsp:spPr>
        <a:xfrm>
          <a:off x="3781113" y="2237804"/>
          <a:ext cx="1909855" cy="88764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solidFill>
                <a:schemeClr val="tx1"/>
              </a:solidFill>
            </a:rPr>
            <a:t> </a:t>
          </a:r>
          <a:r>
            <a:rPr lang="es-ES" sz="11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Ciclo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solidFill>
                <a:schemeClr val="tx1"/>
              </a:solidFill>
              <a:hlinkClick xmlns:r="http://schemas.openxmlformats.org/officeDocument/2006/relationships" r:id="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Formativo de Grado Básico</a:t>
          </a:r>
          <a:endParaRPr lang="es-ES" sz="1100" kern="1200" dirty="0">
            <a:solidFill>
              <a:schemeClr val="tx1"/>
            </a:solidFill>
          </a:endParaRPr>
        </a:p>
      </dsp:txBody>
      <dsp:txXfrm>
        <a:off x="3807111" y="2263802"/>
        <a:ext cx="1857859" cy="835645"/>
      </dsp:txXfrm>
    </dsp:sp>
    <dsp:sp modelId="{FE23D649-73BC-4DB4-B745-7EA2364056EA}">
      <dsp:nvSpPr>
        <dsp:cNvPr id="0" name=""/>
        <dsp:cNvSpPr/>
      </dsp:nvSpPr>
      <dsp:spPr>
        <a:xfrm>
          <a:off x="3877123" y="3844166"/>
          <a:ext cx="1397861" cy="887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EB9913-A69D-409A-AD45-BE250AD53945}">
      <dsp:nvSpPr>
        <dsp:cNvPr id="0" name=""/>
        <dsp:cNvSpPr/>
      </dsp:nvSpPr>
      <dsp:spPr>
        <a:xfrm>
          <a:off x="4032441" y="3991718"/>
          <a:ext cx="1397861" cy="88764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CICLOS FORMATIVOS DE GRADO MEDIO</a:t>
          </a:r>
        </a:p>
      </dsp:txBody>
      <dsp:txXfrm>
        <a:off x="4058439" y="4017716"/>
        <a:ext cx="1345865" cy="835645"/>
      </dsp:txXfrm>
    </dsp:sp>
    <dsp:sp modelId="{A5BDE171-A0F8-40D0-8DBC-127CCFA24FA3}">
      <dsp:nvSpPr>
        <dsp:cNvPr id="0" name=""/>
        <dsp:cNvSpPr/>
      </dsp:nvSpPr>
      <dsp:spPr>
        <a:xfrm>
          <a:off x="5970172" y="2074052"/>
          <a:ext cx="1397861" cy="887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2AC085-7821-4B54-9F69-B800D3BA3D33}">
      <dsp:nvSpPr>
        <dsp:cNvPr id="0" name=""/>
        <dsp:cNvSpPr/>
      </dsp:nvSpPr>
      <dsp:spPr>
        <a:xfrm>
          <a:off x="6125490" y="2221604"/>
          <a:ext cx="1397861" cy="887641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4º ESO</a:t>
          </a:r>
        </a:p>
      </dsp:txBody>
      <dsp:txXfrm>
        <a:off x="6151488" y="2247602"/>
        <a:ext cx="1345865" cy="835645"/>
      </dsp:txXfrm>
    </dsp:sp>
    <dsp:sp modelId="{59F9DA28-BA3D-49A5-A511-B7477E774791}">
      <dsp:nvSpPr>
        <dsp:cNvPr id="0" name=""/>
        <dsp:cNvSpPr/>
      </dsp:nvSpPr>
      <dsp:spPr>
        <a:xfrm>
          <a:off x="5577429" y="3579701"/>
          <a:ext cx="2193020" cy="12126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6E5AF5-0F0F-49F3-8EBA-3C2D343DACA3}">
      <dsp:nvSpPr>
        <dsp:cNvPr id="0" name=""/>
        <dsp:cNvSpPr/>
      </dsp:nvSpPr>
      <dsp:spPr>
        <a:xfrm>
          <a:off x="5732747" y="3727254"/>
          <a:ext cx="2193020" cy="121266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-  BACHILLERATO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-  CICLOS FORMATIVOS DE GRADO        MEDIO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- OPCIOONES PROFESIONALES </a:t>
          </a:r>
        </a:p>
      </dsp:txBody>
      <dsp:txXfrm>
        <a:off x="5768265" y="3762772"/>
        <a:ext cx="2121984" cy="1141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E3A0B6-130A-6816-38D0-A228C0A1C6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D7B22B2-8E72-EF66-3736-81846FFA188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693EA14-7160-0EE5-4786-6FB18E3392A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10ACB314-8271-38AB-D39B-FE4441B59D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6916C6-7075-4F16-86AE-909DCB27388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B7EF30A-4619-6A2F-3B36-9FF8247D54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93722B-0950-281D-9BF9-884A06567A4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CB3CE6C-A8A3-4C50-B16B-AF0B2E1ACF2D}" type="datetimeFigureOut">
              <a:rPr lang="es-ES"/>
              <a:pPr>
                <a:defRPr/>
              </a:pPr>
              <a:t>02/06/2026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4FCCD8B1-6243-A0B0-0C6E-25974CD0A1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217613"/>
            <a:ext cx="4381500" cy="3286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6F43144E-7175-73C7-6C6E-E9548969A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686300"/>
            <a:ext cx="5486400" cy="3833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E1CA36-0DD0-12F0-8ADA-D1E22FC69D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50363"/>
            <a:ext cx="2971800" cy="4873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96BD01-2474-D773-4B7F-4381CA809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250363"/>
            <a:ext cx="2971800" cy="4873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6623C5-C844-4E45-829D-85A8C6B9180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2935-5D58-F4D0-FCDC-C6E982A8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E39A74-2B9E-596C-6059-06700CC05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422342C-0633-A48A-CD5A-1FDC1A1B1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018E95-7521-9D73-BC17-B717A8150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6623C5-C844-4E45-829D-85A8C6B91800}" type="slidenum">
              <a:rPr lang="es-ES" altLang="es-ES" smtClean="0"/>
              <a:pPr>
                <a:defRPr/>
              </a:pPr>
              <a:t>5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440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C478E6-45A8-F0B2-A93D-DC71737E7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A86BB3-52A8-B09E-8D04-CF02BCD1A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652953-EBBA-AA4C-06D8-C96C9DB2DD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1ABF7-4163-4E01-8820-19FFE64788B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79542787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661791-EFDB-A8DF-D92C-0A4575CD54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98D15-45A5-54E9-A3A1-8748D06850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1E0C56-9971-E485-3B9B-FB6AA2E17A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308E5-7283-4E75-B255-D76F257F4E0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39322975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55A19-8F9F-E7E5-C0AB-35CA29858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328D45-BD31-5829-DCD2-48786E6062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FB26BF-BDB8-E912-71FE-065686731D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45F81-963E-4AA7-8681-2DE38BBA671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92151479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716D92-201B-4C1B-E435-EA6D117B6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8C856A-6A12-C09A-F3C0-26B6C7313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4D7A8-67E0-F3BA-C96C-9670FB568B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7E677-ABAD-4C2A-81E0-E2EB8DA96DC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55412694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F929658-76EE-96C6-2E97-2F5E0D507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3247486-B5D6-706A-5CC7-451F887712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5DDFBB6-39C7-A20C-E22B-95810F49F8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49B4-7CD6-4C75-B21D-C342E1E32B3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9572468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5AEE71-907D-E8D5-EC14-0A04FBA977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3508F3-FE5D-C2B9-4D3D-C457CE6BAD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929EDD6-A78C-AF0E-AC51-B987A6853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7CDC2-E175-483E-B014-084837A6F31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18673422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8CD15D-BCF6-9571-ED10-16D66A6C8B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83D2C0-9E29-79D7-84B3-9F6C62FF2E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6FB846A-51F3-4BAF-D78F-300507233E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E43F7-1448-4461-BD61-01BD205A5EB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72426091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B4F713-DE87-A0B7-7701-2B0E99B5E5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FB90EF-6776-65F1-3083-616545E9C3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7B0D60-18D5-2DFB-F497-BE26CFC020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2AF67-E360-4C02-9E87-34E3FD1BB5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91897119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E9FC6E-AAB5-644E-9838-AE1960069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D05030-EA00-653E-BA4C-62AE1D633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C574C8-A494-C985-FCFA-ED1B394D16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3784F-2253-437B-8D41-A64785773B6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41924004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8F180B-8913-35A3-0BB2-EFBB14161C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168B06-01DD-F8E8-A0FA-D375D5862E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055581-F0C0-C3D9-49F5-A41405F5A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FA7BE-439E-4D1A-8074-690E15A1DD9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41410342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AA5A1-071D-EC51-04C6-37E6E5F6C7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883446-7746-96E3-12A4-65002B9712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DA00C-BB64-5061-7DD0-1417FDA56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7F7E4-0A05-499B-8487-A3E91AFF5B3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38203420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ED382C-246B-DDA7-780C-86B63DE28B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33751BC-C0AE-D31F-90A7-9040021B1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D8A23EC-8C27-7B49-5689-8985B1C4F4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9AEA7-3608-45C5-A22B-3BF66CC67D3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57051995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C6CEFC-4EB7-6EE5-F26C-C4A6B8A4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2F062-1D9E-C37A-C4D1-F88468CD6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2CD3A0-F67E-560D-6224-FB89EA9ECC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9F9FA-3282-430F-8CDF-E8125FE06FA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6406097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1523FF-3CAD-B08F-00CA-05D29C13AE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2C267C-2C8E-7C26-88AA-F80E795AEE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Dpto de Orientación - IES JUANA I DE CASTILLA-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8E9D5-C192-85A4-3AEB-7BBB76EE80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39E9B-26E5-4A35-890C-316CF39FF3B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28163891"/>
      </p:ext>
    </p:extLst>
  </p:cSld>
  <p:clrMapOvr>
    <a:masterClrMapping/>
  </p:clrMapOvr>
  <p:transition spd="slow"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58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4547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0598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05052"/>
            <a:ext cx="9143999" cy="444792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785" y="993216"/>
            <a:ext cx="8404479" cy="487159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968998" y="4918201"/>
            <a:ext cx="1379220" cy="735330"/>
          </a:xfrm>
          <a:custGeom>
            <a:avLst/>
            <a:gdLst/>
            <a:ahLst/>
            <a:cxnLst/>
            <a:rect l="l" t="t" r="r" b="b"/>
            <a:pathLst>
              <a:path w="1379220" h="735329">
                <a:moveTo>
                  <a:pt x="0" y="367411"/>
                </a:moveTo>
                <a:lnTo>
                  <a:pt x="11110" y="301360"/>
                </a:lnTo>
                <a:lnTo>
                  <a:pt x="43142" y="239197"/>
                </a:lnTo>
                <a:lnTo>
                  <a:pt x="94149" y="181958"/>
                </a:lnTo>
                <a:lnTo>
                  <a:pt x="126159" y="155509"/>
                </a:lnTo>
                <a:lnTo>
                  <a:pt x="162183" y="130680"/>
                </a:lnTo>
                <a:lnTo>
                  <a:pt x="201977" y="107600"/>
                </a:lnTo>
                <a:lnTo>
                  <a:pt x="245298" y="86400"/>
                </a:lnTo>
                <a:lnTo>
                  <a:pt x="291901" y="67208"/>
                </a:lnTo>
                <a:lnTo>
                  <a:pt x="341545" y="50155"/>
                </a:lnTo>
                <a:lnTo>
                  <a:pt x="393985" y="35370"/>
                </a:lnTo>
                <a:lnTo>
                  <a:pt x="448977" y="22982"/>
                </a:lnTo>
                <a:lnTo>
                  <a:pt x="506280" y="13122"/>
                </a:lnTo>
                <a:lnTo>
                  <a:pt x="565648" y="5918"/>
                </a:lnTo>
                <a:lnTo>
                  <a:pt x="626839" y="1501"/>
                </a:lnTo>
                <a:lnTo>
                  <a:pt x="689609" y="0"/>
                </a:lnTo>
                <a:lnTo>
                  <a:pt x="752360" y="1501"/>
                </a:lnTo>
                <a:lnTo>
                  <a:pt x="813533" y="5918"/>
                </a:lnTo>
                <a:lnTo>
                  <a:pt x="872886" y="13122"/>
                </a:lnTo>
                <a:lnTo>
                  <a:pt x="930174" y="22982"/>
                </a:lnTo>
                <a:lnTo>
                  <a:pt x="985155" y="35370"/>
                </a:lnTo>
                <a:lnTo>
                  <a:pt x="1037585" y="50155"/>
                </a:lnTo>
                <a:lnTo>
                  <a:pt x="1087220" y="67208"/>
                </a:lnTo>
                <a:lnTo>
                  <a:pt x="1133816" y="86400"/>
                </a:lnTo>
                <a:lnTo>
                  <a:pt x="1177131" y="107600"/>
                </a:lnTo>
                <a:lnTo>
                  <a:pt x="1216920" y="130680"/>
                </a:lnTo>
                <a:lnTo>
                  <a:pt x="1252940" y="155509"/>
                </a:lnTo>
                <a:lnTo>
                  <a:pt x="1284948" y="181958"/>
                </a:lnTo>
                <a:lnTo>
                  <a:pt x="1312700" y="209897"/>
                </a:lnTo>
                <a:lnTo>
                  <a:pt x="1354460" y="269728"/>
                </a:lnTo>
                <a:lnTo>
                  <a:pt x="1376274" y="333964"/>
                </a:lnTo>
                <a:lnTo>
                  <a:pt x="1379093" y="367411"/>
                </a:lnTo>
                <a:lnTo>
                  <a:pt x="1376274" y="400856"/>
                </a:lnTo>
                <a:lnTo>
                  <a:pt x="1354460" y="465090"/>
                </a:lnTo>
                <a:lnTo>
                  <a:pt x="1312700" y="524915"/>
                </a:lnTo>
                <a:lnTo>
                  <a:pt x="1284948" y="552850"/>
                </a:lnTo>
                <a:lnTo>
                  <a:pt x="1252940" y="579295"/>
                </a:lnTo>
                <a:lnTo>
                  <a:pt x="1216920" y="604120"/>
                </a:lnTo>
                <a:lnTo>
                  <a:pt x="1177131" y="627195"/>
                </a:lnTo>
                <a:lnTo>
                  <a:pt x="1133816" y="648391"/>
                </a:lnTo>
                <a:lnTo>
                  <a:pt x="1087220" y="667579"/>
                </a:lnTo>
                <a:lnTo>
                  <a:pt x="1037585" y="684628"/>
                </a:lnTo>
                <a:lnTo>
                  <a:pt x="985155" y="699410"/>
                </a:lnTo>
                <a:lnTo>
                  <a:pt x="930174" y="711794"/>
                </a:lnTo>
                <a:lnTo>
                  <a:pt x="872886" y="721652"/>
                </a:lnTo>
                <a:lnTo>
                  <a:pt x="813533" y="728854"/>
                </a:lnTo>
                <a:lnTo>
                  <a:pt x="752360" y="733270"/>
                </a:lnTo>
                <a:lnTo>
                  <a:pt x="689609" y="734771"/>
                </a:lnTo>
                <a:lnTo>
                  <a:pt x="626839" y="733270"/>
                </a:lnTo>
                <a:lnTo>
                  <a:pt x="565648" y="728854"/>
                </a:lnTo>
                <a:lnTo>
                  <a:pt x="506280" y="721652"/>
                </a:lnTo>
                <a:lnTo>
                  <a:pt x="448977" y="711794"/>
                </a:lnTo>
                <a:lnTo>
                  <a:pt x="393985" y="699410"/>
                </a:lnTo>
                <a:lnTo>
                  <a:pt x="341545" y="684628"/>
                </a:lnTo>
                <a:lnTo>
                  <a:pt x="291901" y="667579"/>
                </a:lnTo>
                <a:lnTo>
                  <a:pt x="245298" y="648391"/>
                </a:lnTo>
                <a:lnTo>
                  <a:pt x="201977" y="627195"/>
                </a:lnTo>
                <a:lnTo>
                  <a:pt x="162183" y="604120"/>
                </a:lnTo>
                <a:lnTo>
                  <a:pt x="126159" y="579295"/>
                </a:lnTo>
                <a:lnTo>
                  <a:pt x="94149" y="552850"/>
                </a:lnTo>
                <a:lnTo>
                  <a:pt x="66395" y="524915"/>
                </a:lnTo>
                <a:lnTo>
                  <a:pt x="24632" y="465090"/>
                </a:lnTo>
                <a:lnTo>
                  <a:pt x="2818" y="400856"/>
                </a:lnTo>
                <a:lnTo>
                  <a:pt x="0" y="367411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1424" y="5856577"/>
            <a:ext cx="4121277" cy="10014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8047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898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4625CF3-FBF7-E25E-800C-C730E9824E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0ACDE3F-22BC-819D-CFA2-B4C47BC20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07E400CD-B8A1-E0BF-7733-31A6717D67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8D71C3B7-A382-8B5C-729C-B68DA15177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BC5F7D03-A2C8-2D94-0FAC-C9199D2C16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095AF2-D678-439C-A1E6-FF6797C8F18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  <p:sldLayoutId id="2147484129" r:id="rId13"/>
    <p:sldLayoutId id="2147484130" r:id="rId14"/>
  </p:sldLayoutIdLst>
  <p:transition spd="med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0748" y="189357"/>
            <a:ext cx="7945450" cy="13040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339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659" y="1767966"/>
            <a:ext cx="8256270" cy="369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673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nh-YzPDIxeA?t=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youtube.com/watch?v=3KXp3HIb8Uo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jcyl-my.sharepoint.com/:w:/r/personal/47011309_educa_jcyl_es/Documents/Hades/COM%C3%9AN%20PROFESORES/Asignaturas%20Orientaci%C3%B3n%20Acad%C3%A9mica%2023_24/4%C2%BAESO-FRANC%C3%89S%202%C2%AA%20LENGUA%20EXTRANJERA.docx?d=w43919d474db6495fa238d19b4c8a8d44&amp;csf=1&amp;web=1&amp;e=I7cbXu" TargetMode="External"/><Relationship Id="rId13" Type="http://schemas.openxmlformats.org/officeDocument/2006/relationships/hyperlink" Target="https://educajcyl-my.sharepoint.com/:w:/g/personal/47011309_educa_jcyl_es/IQADMdkitKTmQIjwvz40mMd3AfDgPprDdvQTxsVwlmECYiA?e=8Ixdw6" TargetMode="External"/><Relationship Id="rId18" Type="http://schemas.openxmlformats.org/officeDocument/2006/relationships/hyperlink" Target="https://educajcyl-my.sharepoint.com/:b:/g/personal/47011309_educa_jcyl_es/EaZ8TRowaqdAh97czAk2aZcB-Wy8Krbf1NOEXYvA8DU0BA?e=pydcNN" TargetMode="External"/><Relationship Id="rId3" Type="http://schemas.openxmlformats.org/officeDocument/2006/relationships/hyperlink" Target="https://educajcyl-my.sharepoint.com/:w:/g/personal/47011309_educa_jcyl_es/EQbS8Ab9sB1DsFc4oCmNsXQBzDRSxI3EqIrwVxZb3zC73g?e=wcWMhf" TargetMode="External"/><Relationship Id="rId21" Type="http://schemas.openxmlformats.org/officeDocument/2006/relationships/image" Target="../media/image5.jpeg"/><Relationship Id="rId7" Type="http://schemas.openxmlformats.org/officeDocument/2006/relationships/hyperlink" Target="https://educajcyl-my.sharepoint.com/:w:/g/personal/47011309_educa_jcyl_es/EYCOas_UQGBJi8NYEeCLuaUBdn6LiH3L791COhFMoImYkQ?e=JwN8i8" TargetMode="External"/><Relationship Id="rId12" Type="http://schemas.openxmlformats.org/officeDocument/2006/relationships/hyperlink" Target="https://educajcyl-my.sharepoint.com/:b:/g/personal/47011309_educa_jcyl_es/IQB7BEXUDBPHRLDS9CYEhQUYAeXhLI94YQynNpcL9D1Wlss?e=zVt9Jf" TargetMode="External"/><Relationship Id="rId17" Type="http://schemas.openxmlformats.org/officeDocument/2006/relationships/hyperlink" Target="https://educajcyl-my.sharepoint.com/:w:/r/personal/47011309_educa_jcyl_es/Documents/Hades/COM%C3%9AN%20PROFESORES/Asignaturas%20Orientaci%C3%B3n%20Acad%C3%A9mica%2023_24/4ESO_ArtesEsc%C3%A9nicas.docx?d=wf08cec31cdfc47c1ac926dbce487f954&amp;csf=1&amp;web=1&amp;e=WzkC2h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educajcyl-my.sharepoint.com/:w:/r/personal/47011309_educa_jcyl_es/Documents/Hades/COM%C3%9AN%20PROFESORES/Asignaturas%20Orientaci%C3%B3n%20Acad%C3%A9mica%2023_24/Programaci%C3%B3n%204%C2%BA%20ESO.docx?d=w1737dcb1fee24c47ab5867412a340585&amp;csf=1&amp;web=1&amp;e=nTELNW" TargetMode="External"/><Relationship Id="rId20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educajcyl-my.sharepoint.com/:b:/g/personal/47011309_educa_jcyl_es/EXi6h5sfx11Ktsq99ioOOocB3gxiz3NlZGCSSi5BTXj9tw?e=GhtGWa" TargetMode="External"/><Relationship Id="rId11" Type="http://schemas.openxmlformats.org/officeDocument/2006/relationships/hyperlink" Target="https://educajcyl-my.sharepoint.com/:b:/g/personal/47011309_educa_jcyl_es/ET4tkkUSZuxGj0hjxITGJYsBFxxjrhzAQn_wE0pQft5ILg?e=XWJUEC" TargetMode="External"/><Relationship Id="rId5" Type="http://schemas.openxmlformats.org/officeDocument/2006/relationships/hyperlink" Target="https://educajcyl-my.sharepoint.com/:w:/g/personal/47011309_educa_jcyl_es/EcPF3lIiia1ApqLk2noHbsEB3Pk7bxOn89T_EVsoTLp3NQ?e=YPzVVc" TargetMode="External"/><Relationship Id="rId15" Type="http://schemas.openxmlformats.org/officeDocument/2006/relationships/hyperlink" Target="https://educajcyl-my.sharepoint.com/:b:/g/personal/47011309_educa_jcyl_es/Eeyl9rr11GVBiepcQdMQr6IBHHCScZQqB_ftX8mN7o5ePQ?e=bauy4J" TargetMode="External"/><Relationship Id="rId10" Type="http://schemas.openxmlformats.org/officeDocument/2006/relationships/hyperlink" Target="https://educajcyl-my.sharepoint.com/:b:/g/personal/47011309_educa_jcyl_es/EfP6ae4Nii1JjwVNvUgH22wBIlkw4sb3v4-Fol596lgiEA?e=rECcEL" TargetMode="External"/><Relationship Id="rId19" Type="http://schemas.openxmlformats.org/officeDocument/2006/relationships/hyperlink" Target="https://educajcyl-my.sharepoint.com/:b:/g/personal/47011309_educa_jcyl_es/Ea7d4_lkm-xErQdl-1JUtmsBhjDI67uyO0mefnNW5vlh2A?e=UgFjhi" TargetMode="External"/><Relationship Id="rId4" Type="http://schemas.openxmlformats.org/officeDocument/2006/relationships/hyperlink" Target="https://educajcyl-my.sharepoint.com/:b:/g/personal/47011309_educa_jcyl_es/EXb-Cy9lNwNBhW7ZgiNY1FMBQ7oS6k8BAI-aaI81886TEw?e=6bQrZI" TargetMode="External"/><Relationship Id="rId9" Type="http://schemas.openxmlformats.org/officeDocument/2006/relationships/hyperlink" Target="https://educajcyl-my.sharepoint.com/:w:/r/personal/47011309_educa_jcyl_es/Documents/Hades/COM%C3%9AN%20PROFESORES/Asignaturas%20Orientaci%C3%B3n%20Acad%C3%A9mica%2023_24/TECNOLOGI%CC%81A%204%C2%BA%20ESO.docx?d=w6ffe62674148450b8d5a787e2387b8b1&amp;csf=1&amp;web=1&amp;e=v9TBCe" TargetMode="External"/><Relationship Id="rId14" Type="http://schemas.openxmlformats.org/officeDocument/2006/relationships/hyperlink" Target="https://educajcyl-my.sharepoint.com/:w:/r/personal/47011309_educa_jcyl_es/Documents/Hades/COM%C3%9AN%20PROFESORES/Asignaturas%20Orientaci%C3%B3n%20Acad%C3%A9mica%2023_24/GEOGRAF%C3%8DA%20ECON%C3%93MICA%204%C2%BA%20ESO.docx?d=w7e80a7f739214be883be6057fb454cfd&amp;csf=1&amp;web=1&amp;e=ikjDSz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educa.jcyl.es/es/informacion/sistema-educativo/bachillerato/bachillerato-borrador-curriculo/anexo-iii-materias-bachillerato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3KXp3HIb8U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.jcyl.es/fp/es/catalogo-ciclos-fp-basica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s://www.youtube.com/watch?v=3KXp3HIb8Uo" TargetMode="External"/><Relationship Id="rId4" Type="http://schemas.openxmlformats.org/officeDocument/2006/relationships/hyperlink" Target="https://www.educa.jcyl.es/fp/es/catalogo-titulos-fp-castilla-leon/catalogo-titulos-grado-basi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FFC0E74-4EDC-7DC3-6BEF-8279857DE2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7975" y="5237163"/>
            <a:ext cx="8605838" cy="1143000"/>
          </a:xfrm>
        </p:spPr>
        <p:txBody>
          <a:bodyPr/>
          <a:lstStyle/>
          <a:p>
            <a:pPr algn="r" eaLnBrk="1" hangingPunct="1"/>
            <a:r>
              <a:rPr lang="es-ES" altLang="es-ES" sz="2000" b="1">
                <a:solidFill>
                  <a:schemeClr val="accent2"/>
                </a:solidFill>
                <a:latin typeface="Arial Narrow" panose="020B0606020202030204" pitchFamily="34" charset="0"/>
              </a:rPr>
              <a:t>Orientación Académica Para Alumnos/as De 3º ESO</a:t>
            </a:r>
            <a:br>
              <a:rPr lang="es-ES" altLang="es-ES" sz="2000" b="1">
                <a:solidFill>
                  <a:schemeClr val="accent2"/>
                </a:solidFill>
                <a:latin typeface="Arial Narrow" panose="020B0606020202030204" pitchFamily="34" charset="0"/>
              </a:rPr>
            </a:br>
            <a:r>
              <a:rPr lang="es-ES" altLang="es-ES" sz="3200">
                <a:solidFill>
                  <a:schemeClr val="accent2"/>
                </a:solidFill>
              </a:rPr>
              <a:t>	</a:t>
            </a:r>
            <a:endParaRPr lang="es-ES" altLang="es-ES" sz="1800" b="1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13315" name="Text Box 11">
            <a:extLst>
              <a:ext uri="{FF2B5EF4-FFF2-40B4-BE49-F238E27FC236}">
                <a16:creationId xmlns:a16="http://schemas.microsoft.com/office/drawing/2014/main" id="{0EADF397-E9F4-C2C8-6CA5-9EE77BFD8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933825"/>
            <a:ext cx="4786313" cy="908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Calibri" pitchFamily="34" charset="0"/>
              </a:rPr>
              <a:t>IES José Jiménez Lozano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Calibri" pitchFamily="34" charset="0"/>
              </a:rPr>
              <a:t>PLAN DE  ORIENTACIÓN ACADÉMICA Y PROFESIONAL</a:t>
            </a:r>
          </a:p>
        </p:txBody>
      </p:sp>
      <p:pic>
        <p:nvPicPr>
          <p:cNvPr id="3077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8B02EAD0-ABDB-8A1A-C34B-DEA50DBDE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07731" y="508981"/>
            <a:ext cx="4853464" cy="36400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E161000-2478-8B79-6476-E3D30D39606D}"/>
              </a:ext>
            </a:extLst>
          </p:cNvPr>
          <p:cNvSpPr txBox="1"/>
          <p:nvPr/>
        </p:nvSpPr>
        <p:spPr>
          <a:xfrm>
            <a:off x="6516688" y="1916113"/>
            <a:ext cx="1584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es-E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4º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91FCB54E-6E2D-641C-A884-9E0D58DA8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7" y="493713"/>
            <a:ext cx="1422177" cy="1066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id="{049C3A6E-83B2-2C3F-28C4-2FC8720728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0248" y="730251"/>
            <a:ext cx="6213999" cy="850900"/>
          </a:xfrm>
          <a:noFill/>
        </p:spPr>
        <p:txBody>
          <a:bodyPr/>
          <a:lstStyle/>
          <a:p>
            <a:pPr eaLnBrk="1" hangingPunct="1"/>
            <a:r>
              <a:rPr lang="es-ES" altLang="es-ES" sz="3200" b="1" dirty="0">
                <a:solidFill>
                  <a:srgbClr val="003399"/>
                </a:solidFill>
                <a:latin typeface="Abadi" panose="020B0604020104020204" pitchFamily="34" charset="0"/>
              </a:rPr>
              <a:t>PROMOCIÓN de 3º a 4º de ESO</a:t>
            </a:r>
          </a:p>
        </p:txBody>
      </p:sp>
      <p:pic>
        <p:nvPicPr>
          <p:cNvPr id="6149" name="Imagen 1">
            <a:extLst>
              <a:ext uri="{FF2B5EF4-FFF2-40B4-BE49-F238E27FC236}">
                <a16:creationId xmlns:a16="http://schemas.microsoft.com/office/drawing/2014/main" id="{E8A1E7F6-511F-F707-BDCF-CA4DCC17C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6200775"/>
            <a:ext cx="367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otón de acción: ir hacia delante o siguiente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752FABE-5DF2-2189-D74D-410D8A03924A}"/>
              </a:ext>
            </a:extLst>
          </p:cNvPr>
          <p:cNvSpPr/>
          <p:nvPr/>
        </p:nvSpPr>
        <p:spPr bwMode="auto">
          <a:xfrm>
            <a:off x="7956376" y="6076950"/>
            <a:ext cx="576064" cy="352438"/>
          </a:xfrm>
          <a:prstGeom prst="actionButtonForwardNex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830A2D9-013D-D7BB-9731-194480D5F8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2840" y="1268760"/>
            <a:ext cx="8229600" cy="4525963"/>
          </a:xfrm>
        </p:spPr>
        <p:txBody>
          <a:bodyPr/>
          <a:lstStyle/>
          <a:p>
            <a:pPr marL="625475" indent="-249238" eaLnBrk="1" hangingPunct="1">
              <a:lnSpc>
                <a:spcPct val="90000"/>
              </a:lnSpc>
              <a:tabLst>
                <a:tab pos="269875" algn="l"/>
              </a:tabLst>
              <a:defRPr/>
            </a:pPr>
            <a:endParaRPr lang="es-ES" altLang="es-ES" sz="1800" b="1" dirty="0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 marL="376237" indent="0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r>
              <a:rPr lang="es-ES" altLang="es-ES" sz="1400" b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" alt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Art. 8,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  ORDEN EDU/424/2024, de 9 de mayo, por la que se desarrolla la evaluación, la promoción y la titulación en la Educación Secundaria Obligatoria en la Comunidad de Castilla y León</a:t>
            </a:r>
            <a:r>
              <a:rPr lang="es-ES" sz="1400" dirty="0"/>
              <a:t>.</a:t>
            </a:r>
            <a:r>
              <a:rPr lang="es-ES" alt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altLang="es-ES" sz="1400" b="1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76237" indent="0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endParaRPr lang="es-ES" altLang="es-ES" sz="1800" b="1" dirty="0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 marL="625475" indent="-249238" eaLnBrk="1" hangingPunct="1">
              <a:lnSpc>
                <a:spcPct val="90000"/>
              </a:lnSpc>
              <a:tabLst>
                <a:tab pos="269875" algn="l"/>
              </a:tabLst>
              <a:defRPr/>
            </a:pPr>
            <a:r>
              <a:rPr lang="es-ES" altLang="es-ES" sz="20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Como norma general, </a:t>
            </a:r>
            <a:r>
              <a:rPr lang="es-ES" alt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promocionará un alumno/a que tras las pruebas finales de junio tenga…</a:t>
            </a:r>
          </a:p>
          <a:p>
            <a:pPr marL="1168400" indent="-1168400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-  todas las materias aprobadas.</a:t>
            </a:r>
          </a:p>
          <a:p>
            <a:pPr marL="1168400" indent="-1168400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es-ES" altLang="es-E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calificación negativa en </a:t>
            </a:r>
            <a:r>
              <a:rPr lang="es-ES" altLang="es-ES" sz="18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s-ES" altLang="es-ES" sz="18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 </a:t>
            </a:r>
            <a:r>
              <a:rPr lang="es-ES" altLang="es-E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materias.                       </a:t>
            </a:r>
          </a:p>
          <a:p>
            <a:pPr marL="1168400" indent="-1168400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r>
              <a:rPr lang="es-ES" altLang="es-E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       -  </a:t>
            </a:r>
            <a:r>
              <a:rPr lang="es-ES" altLang="es-ES" sz="18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 de dos materias suspensas 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calificación positiva en </a:t>
            </a:r>
            <a:r>
              <a:rPr lang="es-ES" altLang="es-ES" sz="1800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todas </a:t>
            </a:r>
          </a:p>
          <a:p>
            <a:pPr marL="985838" indent="-893763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las competencias clave o calificación negativa en </a:t>
            </a:r>
            <a:r>
              <a:rPr lang="es-ES" altLang="es-E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s-ES" altLang="es-E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competencias   clave.</a:t>
            </a:r>
          </a:p>
          <a:p>
            <a:pPr marL="625475" indent="-249238" eaLnBrk="1" hangingPunct="1">
              <a:lnSpc>
                <a:spcPct val="90000"/>
              </a:lnSpc>
              <a:buFontTx/>
              <a:buNone/>
              <a:tabLst>
                <a:tab pos="269875" algn="l"/>
              </a:tabLst>
              <a:defRPr/>
            </a:pPr>
            <a:endParaRPr lang="es-ES" altLang="es-ES" sz="20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625475" indent="-249238" eaLnBrk="1" hangingPunct="1">
              <a:lnSpc>
                <a:spcPct val="90000"/>
              </a:lnSpc>
              <a:buClr>
                <a:schemeClr val="tx1"/>
              </a:buClr>
              <a:tabLst>
                <a:tab pos="269875" algn="l"/>
              </a:tabLst>
              <a:defRPr/>
            </a:pPr>
            <a:r>
              <a:rPr lang="es-ES" altLang="es-ES" sz="2000" b="1" dirty="0">
                <a:solidFill>
                  <a:srgbClr val="000000"/>
                </a:solidFill>
                <a:latin typeface="Arial Narrow" panose="020B0606020202030204" pitchFamily="34" charset="0"/>
              </a:rPr>
              <a:t>Repetición  :</a:t>
            </a:r>
            <a:r>
              <a:rPr lang="es-ES" altLang="es-E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</a:p>
          <a:p>
            <a:pPr marL="376237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  <a:tabLst>
                <a:tab pos="269875" algn="l"/>
              </a:tabLst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		</a:t>
            </a: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 una vez cada curso ( excepcionalmente dos veces en 4º si no ha</a:t>
            </a:r>
          </a:p>
          <a:p>
            <a:pPr marL="376237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  <a:tabLst>
                <a:tab pos="269875" algn="l"/>
              </a:tabLst>
              <a:defRPr/>
            </a:pP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   habido otra repetición en la escolarización obligatoria)</a:t>
            </a:r>
          </a:p>
          <a:p>
            <a:pPr marL="625475" indent="-249238" eaLnBrk="1" hangingPunct="1">
              <a:lnSpc>
                <a:spcPct val="90000"/>
              </a:lnSpc>
              <a:buClr>
                <a:schemeClr val="tx1"/>
              </a:buClr>
              <a:buFontTx/>
              <a:buNone/>
              <a:tabLst>
                <a:tab pos="269875" algn="l"/>
              </a:tabLst>
              <a:defRPr/>
            </a:pPr>
            <a:r>
              <a:rPr lang="es-ES" altLang="es-E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-   dos veces en toda la formación básica (EP+ESO)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uadroTexto 9">
            <a:extLst>
              <a:ext uri="{FF2B5EF4-FFF2-40B4-BE49-F238E27FC236}">
                <a16:creationId xmlns:a16="http://schemas.microsoft.com/office/drawing/2014/main" id="{7B12AB83-B948-B105-A1DC-2B2FB5270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5661025"/>
            <a:ext cx="453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2000">
                <a:latin typeface="Tahoma" panose="020B0604030504040204" pitchFamily="34" charset="0"/>
                <a:hlinkClick r:id="rId2"/>
              </a:rPr>
              <a:t>Las competencias clave de la LOMLOE</a:t>
            </a:r>
            <a:endParaRPr lang="es-ES" altLang="es-ES" sz="2000">
              <a:latin typeface="Tahoma" panose="020B0604030504040204" pitchFamily="34" charset="0"/>
            </a:endParaRPr>
          </a:p>
        </p:txBody>
      </p:sp>
      <p:sp>
        <p:nvSpPr>
          <p:cNvPr id="11" name="Botón de acción: ir hacia atrás o anterior 1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1E3AD11-B109-0E92-DC18-ED90BE5C6C27}"/>
              </a:ext>
            </a:extLst>
          </p:cNvPr>
          <p:cNvSpPr/>
          <p:nvPr/>
        </p:nvSpPr>
        <p:spPr bwMode="auto">
          <a:xfrm>
            <a:off x="8028384" y="5936347"/>
            <a:ext cx="467816" cy="346745"/>
          </a:xfrm>
          <a:prstGeom prst="actionButtonBackPrevious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53B25F-E153-45B9-9A26-3AF81D90A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6244437"/>
            <a:ext cx="3670110" cy="457240"/>
          </a:xfrm>
          <a:prstGeom prst="rect">
            <a:avLst/>
          </a:prstGeom>
        </p:spPr>
      </p:pic>
      <p:pic>
        <p:nvPicPr>
          <p:cNvPr id="1026" name="Picture 2" descr="Competencias Clave LOMLOE CyL - Tu Programación Didáctica">
            <a:extLst>
              <a:ext uri="{FF2B5EF4-FFF2-40B4-BE49-F238E27FC236}">
                <a16:creationId xmlns:a16="http://schemas.microsoft.com/office/drawing/2014/main" id="{9B5927DE-6250-4601-BDAD-FAD47A33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172"/>
            <a:ext cx="8280920" cy="465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3" name="Rectangle 9">
            <a:extLst>
              <a:ext uri="{FF2B5EF4-FFF2-40B4-BE49-F238E27FC236}">
                <a16:creationId xmlns:a16="http://schemas.microsoft.com/office/drawing/2014/main" id="{0E694D9E-96B3-5951-4798-EB07EB426EA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50825" y="184150"/>
            <a:ext cx="2928938" cy="1357313"/>
          </a:xfrm>
          <a:solidFill>
            <a:schemeClr val="accent2">
              <a:lumMod val="40000"/>
              <a:lumOff val="60000"/>
            </a:schemeClr>
          </a:solidFill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s-ES" altLang="es-ES" sz="24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OPCIONES  TRAS  CURSAR 3º DE ESO </a:t>
            </a:r>
          </a:p>
        </p:txBody>
      </p:sp>
      <p:graphicFrame>
        <p:nvGraphicFramePr>
          <p:cNvPr id="5" name="4 Diagrama">
            <a:extLst>
              <a:ext uri="{FF2B5EF4-FFF2-40B4-BE49-F238E27FC236}">
                <a16:creationId xmlns:a16="http://schemas.microsoft.com/office/drawing/2014/main" id="{A73F565D-AAFC-B68D-A17B-19782B39D3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4552264"/>
              </p:ext>
            </p:extLst>
          </p:nvPr>
        </p:nvGraphicFramePr>
        <p:xfrm>
          <a:off x="539552" y="589408"/>
          <a:ext cx="7942349" cy="522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E:\Fotos Proyecto 1º\20191203_144018.jpg">
            <a:hlinkClick r:id="rId7"/>
            <a:extLst>
              <a:ext uri="{FF2B5EF4-FFF2-40B4-BE49-F238E27FC236}">
                <a16:creationId xmlns:a16="http://schemas.microsoft.com/office/drawing/2014/main" id="{767F0AA7-0BE5-8F65-57FF-BAB3636FC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302180"/>
            <a:ext cx="1674284" cy="12557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197" name="Imagen 1">
            <a:extLst>
              <a:ext uri="{FF2B5EF4-FFF2-40B4-BE49-F238E27FC236}">
                <a16:creationId xmlns:a16="http://schemas.microsoft.com/office/drawing/2014/main" id="{EDFEC719-10A6-484F-DF9A-84B422D96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281738"/>
            <a:ext cx="42576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8B21898-CBE7-4D48-8DBE-3B03555FE2EE}"/>
              </a:ext>
            </a:extLst>
          </p:cNvPr>
          <p:cNvSpPr txBox="1"/>
          <p:nvPr/>
        </p:nvSpPr>
        <p:spPr>
          <a:xfrm>
            <a:off x="4211960" y="3861048"/>
            <a:ext cx="1719251" cy="415498"/>
          </a:xfrm>
          <a:prstGeom prst="rect">
            <a:avLst/>
          </a:prstGeom>
          <a:solidFill>
            <a:srgbClr val="FF9966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Título profesional Básico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Título Graduado en ESO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BFF5B-E717-98AC-0D40-CD7AA6944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5" name="Group 29">
            <a:extLst>
              <a:ext uri="{FF2B5EF4-FFF2-40B4-BE49-F238E27FC236}">
                <a16:creationId xmlns:a16="http://schemas.microsoft.com/office/drawing/2014/main" id="{C2CA7122-AF59-F84B-6F0F-1035CFBDE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455366"/>
              </p:ext>
            </p:extLst>
          </p:nvPr>
        </p:nvGraphicFramePr>
        <p:xfrm>
          <a:off x="230957" y="692696"/>
          <a:ext cx="8682086" cy="5928170"/>
        </p:xfrm>
        <a:graphic>
          <a:graphicData uri="http://schemas.openxmlformats.org/drawingml/2006/table">
            <a:tbl>
              <a:tblPr/>
              <a:tblGrid>
                <a:gridCol w="2468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416">
                  <a:extLst>
                    <a:ext uri="{9D8B030D-6E8A-4147-A177-3AD203B41FA5}">
                      <a16:colId xmlns:a16="http://schemas.microsoft.com/office/drawing/2014/main" val="3397085531"/>
                    </a:ext>
                  </a:extLst>
                </a:gridCol>
                <a:gridCol w="230607">
                  <a:extLst>
                    <a:ext uri="{9D8B030D-6E8A-4147-A177-3AD203B41FA5}">
                      <a16:colId xmlns:a16="http://schemas.microsoft.com/office/drawing/2014/main" val="305081681"/>
                    </a:ext>
                  </a:extLst>
                </a:gridCol>
                <a:gridCol w="1787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280">
                  <a:extLst>
                    <a:ext uri="{9D8B030D-6E8A-4147-A177-3AD203B41FA5}">
                      <a16:colId xmlns:a16="http://schemas.microsoft.com/office/drawing/2014/main" val="1417002237"/>
                    </a:ext>
                  </a:extLst>
                </a:gridCol>
                <a:gridCol w="2169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317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 COMUNES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(obligatorias)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317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Geografía e Historia (3hs)</a:t>
                      </a: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*</a:t>
                      </a: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Inglés  (3hs) 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Inglés  (3hs) (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B)</a:t>
                      </a:r>
                    </a:p>
                  </a:txBody>
                  <a:tcPr marL="91439" marR="91439" marT="45721" marB="4572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82"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Lengua Castellana y Literatura  (4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Educación Física (2hs)             Religión o Alternativa (1h)    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Educación Física (2hs)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39" marR="91439" marT="45721" marB="4572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>
                      <a:noFill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482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 DE ITINERARIO (a elección del alumno/a)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9" marR="91439" marT="45721" marB="45721" horzOverflow="overflow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61216"/>
                  </a:ext>
                </a:extLst>
              </a:tr>
              <a:tr h="1121097">
                <a:tc rowSpan="2"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Itinerario de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CIENCIAS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 materias de 4h/s)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Matemáticas B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Física y Química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 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Biología y Geología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CAE8AA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Itinerario de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CIENCIAS SOCIALES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(3 materias de 4h/s)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Matemáticas  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Economía y Emprendimiento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Latín</a:t>
                      </a:r>
                    </a:p>
                  </a:txBody>
                  <a:tcPr marL="91439" marR="91439" marT="45721" marB="4572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Itinerario de HH y CC SS (3 materias de 4h/s)</a:t>
                      </a:r>
                      <a:endParaRPr lang="es-ES" sz="1800" dirty="0"/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85750" marR="0" lvl="0" indent="-1031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OTROS ITINERARIOS POSIBLES</a:t>
                      </a:r>
                    </a:p>
                    <a:p>
                      <a:pPr marL="182562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 B+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Fca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Qca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+ Economía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 B + Biología + Economía</a:t>
                      </a:r>
                    </a:p>
                    <a:p>
                      <a:pPr marL="182562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9" marR="91439" marT="45721" marB="45721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169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marR="0" lvl="0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Itinerario de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highlight>
                            <a:srgbClr val="C0C0C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HUMANIDADES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Matemáticas A /B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Economía y Emprendimiento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Latín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9" marR="91439" marT="45721" marB="4572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434547"/>
                  </a:ext>
                </a:extLst>
              </a:tr>
              <a:tr h="303001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                                                       MATERIAS OPTATIVAS ( 2 materias de 2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hs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/semana cada una)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21" marB="45721" horzOverflow="overflow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0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OPTATIVA 1 (elegir una)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21" marB="45721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OPTATIVA 2 (elegir una)</a:t>
                      </a:r>
                      <a:endParaRPr lang="es-ES" sz="1800" dirty="0"/>
                    </a:p>
                  </a:txBody>
                  <a:tcPr marL="91439" marR="91439" marT="45721" marB="45721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21" marB="4572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81696">
                <a:tc gridSpan="3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5"/>
                        </a:rPr>
                        <a:t>Digitalización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Expresión Artística       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6"/>
                        </a:rPr>
                        <a:t>Formación y Orientación Personal y Profesional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7"/>
                        </a:rPr>
                        <a:t>Música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8"/>
                        </a:rPr>
                        <a:t>Francés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9"/>
                        </a:rPr>
                        <a:t>Tecnología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0"/>
                        </a:rPr>
                        <a:t>Cultura Clásica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1"/>
                        </a:rPr>
                        <a:t>Educación Financiera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2"/>
                        </a:rPr>
                        <a:t>Formación para la Empresa y el Empleo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3"/>
                        </a:rPr>
                        <a:t>Literatura Universal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4"/>
                        </a:rPr>
                        <a:t>Geografía Económica</a:t>
                      </a:r>
                      <a:endParaRPr lang="es-ES" sz="1200" dirty="0"/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5"/>
                        </a:rPr>
                        <a:t>Laboratorio de Ciencias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6"/>
                        </a:rPr>
                        <a:t>Programación </a:t>
                      </a:r>
                      <a:r>
                        <a:rPr kumimoji="0" lang="es-E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6"/>
                        </a:rPr>
                        <a:t>Informát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7"/>
                        </a:rPr>
                        <a:t>T. de Artes Escénicas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8"/>
                        </a:rPr>
                        <a:t>Cultura Científica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hlinkClick r:id="rId19"/>
                        </a:rPr>
                        <a:t>Taller de Filosofía</a:t>
                      </a:r>
                      <a:endParaRPr kumimoji="0" lang="es-E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Conocimiento Leng/Mat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317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Tutoría  (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1h)</a:t>
                      </a: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2D8A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31496CD6-8D3A-D3CA-89DB-52812716D2F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853645" y="117032"/>
            <a:ext cx="6797675" cy="711200"/>
          </a:xfrm>
        </p:spPr>
        <p:txBody>
          <a:bodyPr/>
          <a:lstStyle/>
          <a:p>
            <a:pPr eaLnBrk="1" hangingPunct="1"/>
            <a:r>
              <a:rPr lang="es-ES" altLang="es-ES" sz="2400" b="1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4º de Educación Secundaria Obligatoria </a:t>
            </a:r>
          </a:p>
        </p:txBody>
      </p:sp>
      <p:sp>
        <p:nvSpPr>
          <p:cNvPr id="7195" name="5 Rectángulo">
            <a:extLst>
              <a:ext uri="{FF2B5EF4-FFF2-40B4-BE49-F238E27FC236}">
                <a16:creationId xmlns:a16="http://schemas.microsoft.com/office/drawing/2014/main" id="{E8BA67B1-E0DE-643F-D79E-72EDD05C8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6226039"/>
            <a:ext cx="33845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*</a:t>
            </a:r>
            <a:r>
              <a:rPr lang="es-E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s-ES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inglés si eliges programa bilingüe</a:t>
            </a:r>
            <a:endParaRPr lang="es-E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5" descr="E:\Fotos Proyecto 1º\20191203_144018.jpg">
            <a:hlinkClick r:id="rId20"/>
            <a:extLst>
              <a:ext uri="{FF2B5EF4-FFF2-40B4-BE49-F238E27FC236}">
                <a16:creationId xmlns:a16="http://schemas.microsoft.com/office/drawing/2014/main" id="{0A123FC5-B39C-7228-4D90-49CE5E205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948264" y="223941"/>
            <a:ext cx="947593" cy="71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0FC8DF-7D03-4731-A9EE-DD2905B1F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602678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3DC8163-B59A-4162-A225-F99F74DDA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AC50D71-98CD-4925-8F53-A5F898EC4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31FF695-D8FA-4BDF-B328-6A62DAF7F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A205F86-BC39-47CA-A5AF-ED0873100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01" y="527669"/>
            <a:ext cx="7782798" cy="5802661"/>
          </a:xfrm>
          <a:prstGeom prst="rect">
            <a:avLst/>
          </a:prstGeom>
          <a:ln>
            <a:solidFill>
              <a:srgbClr val="003399"/>
            </a:solidFill>
          </a:ln>
        </p:spPr>
      </p:pic>
    </p:spTree>
    <p:extLst>
      <p:ext uri="{BB962C8B-B14F-4D97-AF65-F5344CB8AC3E}">
        <p14:creationId xmlns:p14="http://schemas.microsoft.com/office/powerpoint/2010/main" val="1636286035"/>
      </p:ext>
    </p:extLst>
  </p:cSld>
  <p:clrMapOvr>
    <a:masterClrMapping/>
  </p:clrMapOvr>
  <p:transition spd="slow">
    <p:cover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04392610-E116-D8A6-F522-17E6689D3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6400" y="542925"/>
            <a:ext cx="1987550" cy="1490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62" name="Rectangle 2">
            <a:extLst>
              <a:ext uri="{FF2B5EF4-FFF2-40B4-BE49-F238E27FC236}">
                <a16:creationId xmlns:a16="http://schemas.microsoft.com/office/drawing/2014/main" id="{20718EF6-16F1-B144-F84D-FA6CBFD9BC4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-612775" y="100013"/>
            <a:ext cx="6169025" cy="1143000"/>
          </a:xfrm>
        </p:spPr>
        <p:txBody>
          <a:bodyPr/>
          <a:lstStyle/>
          <a:p>
            <a:pPr eaLnBrk="1" hangingPunct="1"/>
            <a:r>
              <a:rPr lang="es-ES" altLang="es-ES" sz="3200" b="1" i="1">
                <a:solidFill>
                  <a:srgbClr val="C00000"/>
                </a:solidFill>
              </a:rPr>
              <a:t>         ¿Cómo elegir la opción?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31AC70B-6D52-3652-023A-EAD5B69C19A2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60363" y="1036638"/>
            <a:ext cx="3382962" cy="1714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2000" b="1">
                <a:latin typeface="Calibri" panose="020F0502020204030204" pitchFamily="34" charset="0"/>
                <a:cs typeface="Calibri" panose="020F0502020204030204" pitchFamily="34" charset="0"/>
              </a:rPr>
              <a:t>A partir de tus intereses y aptitudes</a:t>
            </a:r>
            <a:r>
              <a:rPr lang="es-ES" altLang="es-ES" sz="2000">
                <a:latin typeface="Calibri" panose="020F0502020204030204" pitchFamily="34" charset="0"/>
                <a:cs typeface="Calibri" panose="020F0502020204030204" pitchFamily="34" charset="0"/>
              </a:rPr>
              <a:t>: ¿Qué quieres hacer</a:t>
            </a:r>
            <a:r>
              <a:rPr lang="es-ES" altLang="es-ES"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sz="2000">
                <a:latin typeface="Calibri" panose="020F0502020204030204" pitchFamily="34" charset="0"/>
                <a:cs typeface="Calibri" panose="020F0502020204030204" pitchFamily="34" charset="0"/>
              </a:rPr>
              <a:t>después de obtener el título?  ¿qué te gusta?, ¿qué es lo que mejor se te da?</a:t>
            </a:r>
          </a:p>
        </p:txBody>
      </p:sp>
      <p:grpSp>
        <p:nvGrpSpPr>
          <p:cNvPr id="10245" name="Organization Chart 19">
            <a:extLst>
              <a:ext uri="{FF2B5EF4-FFF2-40B4-BE49-F238E27FC236}">
                <a16:creationId xmlns:a16="http://schemas.microsoft.com/office/drawing/2014/main" id="{8B8B4F00-6542-D634-2167-34067C31EEB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28700" y="1700808"/>
            <a:ext cx="7715250" cy="4391025"/>
            <a:chOff x="1134" y="1270"/>
            <a:chExt cx="2880" cy="1152"/>
          </a:xfrm>
        </p:grpSpPr>
        <p:cxnSp>
          <p:nvCxnSpPr>
            <p:cNvPr id="10247" name="_s10272">
              <a:extLst>
                <a:ext uri="{FF2B5EF4-FFF2-40B4-BE49-F238E27FC236}">
                  <a16:creationId xmlns:a16="http://schemas.microsoft.com/office/drawing/2014/main" id="{773E5DC5-0F1B-B3B0-38A2-21D2F0BEC049}"/>
                </a:ext>
              </a:extLst>
            </p:cNvPr>
            <p:cNvCxnSpPr>
              <a:cxnSpLocks noChangeShapeType="1"/>
              <a:stCxn id="10259" idx="0"/>
              <a:endCxn id="10256" idx="2"/>
            </p:cNvCxnSpPr>
            <p:nvPr/>
          </p:nvCxnSpPr>
          <p:spPr bwMode="auto">
            <a:xfrm rot="-5400000">
              <a:off x="3515" y="2061"/>
              <a:ext cx="136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8" name="_s10270">
              <a:extLst>
                <a:ext uri="{FF2B5EF4-FFF2-40B4-BE49-F238E27FC236}">
                  <a16:creationId xmlns:a16="http://schemas.microsoft.com/office/drawing/2014/main" id="{A00A17FC-2500-ED29-A340-072FD205FDA9}"/>
                </a:ext>
              </a:extLst>
            </p:cNvPr>
            <p:cNvCxnSpPr>
              <a:cxnSpLocks noChangeShapeType="1"/>
              <a:stCxn id="10258" idx="0"/>
              <a:endCxn id="10255" idx="2"/>
            </p:cNvCxnSpPr>
            <p:nvPr/>
          </p:nvCxnSpPr>
          <p:spPr bwMode="auto">
            <a:xfrm rot="-5400000">
              <a:off x="2507" y="2061"/>
              <a:ext cx="136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9" name="_s10268">
              <a:extLst>
                <a:ext uri="{FF2B5EF4-FFF2-40B4-BE49-F238E27FC236}">
                  <a16:creationId xmlns:a16="http://schemas.microsoft.com/office/drawing/2014/main" id="{F1759BF7-AD23-A3B8-64DD-1ACDEF01E504}"/>
                </a:ext>
              </a:extLst>
            </p:cNvPr>
            <p:cNvCxnSpPr>
              <a:cxnSpLocks noChangeShapeType="1"/>
              <a:stCxn id="10257" idx="0"/>
              <a:endCxn id="10254" idx="2"/>
            </p:cNvCxnSpPr>
            <p:nvPr/>
          </p:nvCxnSpPr>
          <p:spPr bwMode="auto">
            <a:xfrm flipV="1">
              <a:off x="1566" y="1994"/>
              <a:ext cx="13" cy="1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0" name="_s10266">
              <a:extLst>
                <a:ext uri="{FF2B5EF4-FFF2-40B4-BE49-F238E27FC236}">
                  <a16:creationId xmlns:a16="http://schemas.microsoft.com/office/drawing/2014/main" id="{C1689787-3E85-F63E-E1C0-364D75CDB801}"/>
                </a:ext>
              </a:extLst>
            </p:cNvPr>
            <p:cNvCxnSpPr>
              <a:cxnSpLocks noChangeShapeType="1"/>
              <a:stCxn id="10256" idx="0"/>
              <a:endCxn id="14" idx="2"/>
            </p:cNvCxnSpPr>
            <p:nvPr/>
          </p:nvCxnSpPr>
          <p:spPr bwMode="auto">
            <a:xfrm rot="5400000" flipH="1">
              <a:off x="3010" y="1126"/>
              <a:ext cx="136" cy="1008"/>
            </a:xfrm>
            <a:prstGeom prst="bentConnector3">
              <a:avLst>
                <a:gd name="adj1" fmla="val 2174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1" name="_s10265">
              <a:extLst>
                <a:ext uri="{FF2B5EF4-FFF2-40B4-BE49-F238E27FC236}">
                  <a16:creationId xmlns:a16="http://schemas.microsoft.com/office/drawing/2014/main" id="{E08F5661-FA3B-EC12-BF04-18F077B35111}"/>
                </a:ext>
              </a:extLst>
            </p:cNvPr>
            <p:cNvCxnSpPr>
              <a:cxnSpLocks noChangeShapeType="1"/>
              <a:stCxn id="10255" idx="0"/>
              <a:endCxn id="14" idx="2"/>
            </p:cNvCxnSpPr>
            <p:nvPr/>
          </p:nvCxnSpPr>
          <p:spPr bwMode="auto">
            <a:xfrm rot="-5400000">
              <a:off x="2507" y="1629"/>
              <a:ext cx="136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2" name="_s10264">
              <a:extLst>
                <a:ext uri="{FF2B5EF4-FFF2-40B4-BE49-F238E27FC236}">
                  <a16:creationId xmlns:a16="http://schemas.microsoft.com/office/drawing/2014/main" id="{14A38C6F-49B8-E9AC-6BC8-783C059238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2007" y="1168"/>
              <a:ext cx="140" cy="99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_s10260">
              <a:extLst>
                <a:ext uri="{FF2B5EF4-FFF2-40B4-BE49-F238E27FC236}">
                  <a16:creationId xmlns:a16="http://schemas.microsoft.com/office/drawing/2014/main" id="{7C97A063-FFEA-7021-5D65-9432FA805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2" y="1270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folHlink">
                <a:alpha val="5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342900" indent="-342900" algn="ctr" eaLnBrk="1" hangingPunct="1">
                <a:spcBef>
                  <a:spcPct val="20000"/>
                </a:spcBef>
                <a:buClr>
                  <a:schemeClr val="hlink"/>
                </a:buClr>
                <a:buSzPct val="80000"/>
                <a:buFont typeface="Arial" charset="0"/>
                <a:buNone/>
                <a:defRPr/>
              </a:pPr>
              <a:r>
                <a:rPr lang="es-ES" sz="21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charset="0"/>
                </a:rPr>
                <a:t>¿Qué te interesa </a:t>
              </a:r>
            </a:p>
            <a:p>
              <a:pPr marL="342900" indent="-342900" algn="ctr" eaLnBrk="1" hangingPunct="1">
                <a:spcBef>
                  <a:spcPct val="20000"/>
                </a:spcBef>
                <a:buClr>
                  <a:schemeClr val="hlink"/>
                </a:buClr>
                <a:buSzPct val="80000"/>
                <a:buFont typeface="Arial" charset="0"/>
                <a:buNone/>
                <a:defRPr/>
              </a:pPr>
              <a:r>
                <a:rPr lang="es-ES" sz="21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ahoma" charset="0"/>
                </a:rPr>
                <a:t>hacer?</a:t>
              </a:r>
            </a:p>
          </p:txBody>
        </p:sp>
        <p:sp>
          <p:nvSpPr>
            <p:cNvPr id="10254" name="_s10261">
              <a:extLst>
                <a:ext uri="{FF2B5EF4-FFF2-40B4-BE49-F238E27FC236}">
                  <a16:creationId xmlns:a16="http://schemas.microsoft.com/office/drawing/2014/main" id="{D1EF8247-CBF2-BEB7-56CD-F041385E6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5" y="1698"/>
              <a:ext cx="888" cy="296"/>
            </a:xfrm>
            <a:prstGeom prst="bracketPair">
              <a:avLst>
                <a:gd name="adj" fmla="val 0"/>
              </a:avLst>
            </a:prstGeom>
            <a:solidFill>
              <a:schemeClr val="accent2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1400" b="1" dirty="0">
                <a:latin typeface="Tahoma" panose="020B0604030504040204" pitchFamily="34" charset="0"/>
              </a:endParaRP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b="1" dirty="0">
                  <a:latin typeface="Tahoma" panose="020B0604030504040204" pitchFamily="34" charset="0"/>
                </a:rPr>
                <a:t>FP/Universidad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Sanidad, Química, Informática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Electricidad y </a:t>
              </a:r>
              <a:r>
                <a:rPr lang="es-ES" altLang="es-ES" sz="1400" dirty="0" err="1">
                  <a:latin typeface="Tahoma" panose="020B0604030504040204" pitchFamily="34" charset="0"/>
                </a:rPr>
                <a:t>Elca</a:t>
              </a:r>
              <a:r>
                <a:rPr lang="es-ES" altLang="es-ES" sz="1400" dirty="0">
                  <a:latin typeface="Tahoma" panose="020B0604030504040204" pitchFamily="34" charset="0"/>
                </a:rPr>
                <a:t>,…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1600" dirty="0">
                <a:latin typeface="Tahoma" panose="020B0604030504040204" pitchFamily="34" charset="0"/>
              </a:endParaRPr>
            </a:p>
          </p:txBody>
        </p:sp>
        <p:sp>
          <p:nvSpPr>
            <p:cNvPr id="10255" name="_s10262">
              <a:extLst>
                <a:ext uri="{FF2B5EF4-FFF2-40B4-BE49-F238E27FC236}">
                  <a16:creationId xmlns:a16="http://schemas.microsoft.com/office/drawing/2014/main" id="{C9F6BD8D-4ADD-7061-E82B-EE483148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2" y="1702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accent2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600" b="1" dirty="0">
                  <a:latin typeface="Tahoma" panose="020B0604030504040204" pitchFamily="34" charset="0"/>
                </a:rPr>
                <a:t>FP/Universidad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   Comercio, </a:t>
              </a:r>
              <a:r>
                <a:rPr lang="es-ES" altLang="es-ES" sz="1400" dirty="0" err="1">
                  <a:latin typeface="Tahoma" panose="020B0604030504040204" pitchFamily="34" charset="0"/>
                </a:rPr>
                <a:t>Admón</a:t>
              </a:r>
              <a:r>
                <a:rPr lang="es-ES" altLang="es-ES" sz="1400" dirty="0">
                  <a:latin typeface="Tahoma" panose="020B0604030504040204" pitchFamily="34" charset="0"/>
                </a:rPr>
                <a:t>, 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 Economía, Estadística,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Periodismo …</a:t>
              </a:r>
            </a:p>
          </p:txBody>
        </p:sp>
        <p:sp>
          <p:nvSpPr>
            <p:cNvPr id="10256" name="_s10263">
              <a:extLst>
                <a:ext uri="{FF2B5EF4-FFF2-40B4-BE49-F238E27FC236}">
                  <a16:creationId xmlns:a16="http://schemas.microsoft.com/office/drawing/2014/main" id="{0C461BB7-9EA0-749C-F127-3680FB9F1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0" y="1702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accent2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1600" b="1" dirty="0">
                <a:latin typeface="Tahoma" panose="020B0604030504040204" pitchFamily="34" charset="0"/>
              </a:endParaRP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600" b="1" dirty="0">
                  <a:latin typeface="Tahoma" panose="020B0604030504040204" pitchFamily="34" charset="0"/>
                </a:rPr>
                <a:t>FP/Universidad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      Imagen Personal, Deporte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Literatura, Idiomas, Turismo,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1400" dirty="0">
                  <a:latin typeface="Tahoma" panose="020B0604030504040204" pitchFamily="34" charset="0"/>
                </a:rPr>
                <a:t>Artes, Derecho, </a:t>
              </a:r>
              <a:r>
                <a:rPr lang="es-ES" altLang="es-ES" sz="1400" dirty="0" err="1">
                  <a:latin typeface="Tahoma" panose="020B0604030504040204" pitchFamily="34" charset="0"/>
                </a:rPr>
                <a:t>Hª</a:t>
              </a:r>
              <a:r>
                <a:rPr lang="es-ES" altLang="es-ES" sz="1400" dirty="0">
                  <a:latin typeface="Tahoma" panose="020B0604030504040204" pitchFamily="34" charset="0"/>
                </a:rPr>
                <a:t>…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1600" b="1" dirty="0">
                <a:latin typeface="Tahoma" panose="020B0604030504040204" pitchFamily="34" charset="0"/>
              </a:endParaRPr>
            </a:p>
          </p:txBody>
        </p:sp>
        <p:sp>
          <p:nvSpPr>
            <p:cNvPr id="10257" name="_s10267">
              <a:extLst>
                <a:ext uri="{FF2B5EF4-FFF2-40B4-BE49-F238E27FC236}">
                  <a16:creationId xmlns:a16="http://schemas.microsoft.com/office/drawing/2014/main" id="{5A778AAE-CDC3-6D9D-6426-ADAF97B82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" y="2134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hlink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2100" dirty="0">
                <a:latin typeface="Tahoma" panose="020B0604030504040204" pitchFamily="34" charset="0"/>
              </a:endParaRP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2100" dirty="0">
                <a:latin typeface="Tahoma" panose="020B0604030504040204" pitchFamily="34" charset="0"/>
              </a:endParaRP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2100" dirty="0">
                  <a:latin typeface="Tahoma" panose="020B0604030504040204" pitchFamily="34" charset="0"/>
                </a:rPr>
                <a:t>Matemáticas B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2100" dirty="0" err="1">
                  <a:latin typeface="Tahoma" panose="020B0604030504040204" pitchFamily="34" charset="0"/>
                </a:rPr>
                <a:t>FyQ</a:t>
              </a:r>
              <a:r>
                <a:rPr lang="es-ES" altLang="es-ES" sz="2100" dirty="0">
                  <a:latin typeface="Tahoma" panose="020B0604030504040204" pitchFamily="34" charset="0"/>
                </a:rPr>
                <a:t>, Biología,…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2100" dirty="0">
                <a:latin typeface="Tahoma" panose="020B0604030504040204" pitchFamily="34" charset="0"/>
              </a:endParaRP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2100" dirty="0">
                <a:latin typeface="Tahoma" panose="020B0604030504040204" pitchFamily="34" charset="0"/>
              </a:endParaRPr>
            </a:p>
          </p:txBody>
        </p:sp>
        <p:sp>
          <p:nvSpPr>
            <p:cNvPr id="10258" name="_s10269">
              <a:extLst>
                <a:ext uri="{FF2B5EF4-FFF2-40B4-BE49-F238E27FC236}">
                  <a16:creationId xmlns:a16="http://schemas.microsoft.com/office/drawing/2014/main" id="{77DACFF7-6363-87DB-E6CC-8D7ABA3B3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2" y="2134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hlink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2100" dirty="0">
                  <a:latin typeface="Tahoma" panose="020B0604030504040204" pitchFamily="34" charset="0"/>
                </a:rPr>
                <a:t>Matemáticas B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2100" dirty="0">
                  <a:latin typeface="Tahoma" panose="020B0604030504040204" pitchFamily="34" charset="0"/>
                </a:rPr>
                <a:t>Economía, Latín</a:t>
              </a:r>
            </a:p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endParaRPr lang="es-ES" altLang="es-ES" sz="2100" dirty="0">
                <a:latin typeface="Tahoma" panose="020B0604030504040204" pitchFamily="34" charset="0"/>
              </a:endParaRPr>
            </a:p>
          </p:txBody>
        </p:sp>
        <p:sp>
          <p:nvSpPr>
            <p:cNvPr id="10259" name="_s10271">
              <a:extLst>
                <a:ext uri="{FF2B5EF4-FFF2-40B4-BE49-F238E27FC236}">
                  <a16:creationId xmlns:a16="http://schemas.microsoft.com/office/drawing/2014/main" id="{0C3C241A-6C3F-BB80-FB81-8F4635648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0" y="2134"/>
              <a:ext cx="864" cy="288"/>
            </a:xfrm>
            <a:prstGeom prst="bracketPair">
              <a:avLst>
                <a:gd name="adj" fmla="val 0"/>
              </a:avLst>
            </a:prstGeom>
            <a:solidFill>
              <a:schemeClr val="hlink">
                <a:alpha val="50195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Clr>
                  <a:schemeClr val="hlink"/>
                </a:buClr>
                <a:buSzPct val="80000"/>
                <a:buFontTx/>
                <a:buNone/>
              </a:pPr>
              <a:r>
                <a:rPr lang="es-ES" altLang="es-ES" sz="2000" dirty="0">
                  <a:latin typeface="Tahoma" panose="020B0604030504040204" pitchFamily="34" charset="0"/>
                </a:rPr>
                <a:t>Matemáticas A/B</a:t>
              </a:r>
            </a:p>
          </p:txBody>
        </p:sp>
      </p:grpSp>
      <p:pic>
        <p:nvPicPr>
          <p:cNvPr id="10246" name="Imagen 1">
            <a:extLst>
              <a:ext uri="{FF2B5EF4-FFF2-40B4-BE49-F238E27FC236}">
                <a16:creationId xmlns:a16="http://schemas.microsoft.com/office/drawing/2014/main" id="{108514A8-507F-ABEA-E128-526EC7BCB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038" y="6281738"/>
            <a:ext cx="2951162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>
            <a:extLst>
              <a:ext uri="{FF2B5EF4-FFF2-40B4-BE49-F238E27FC236}">
                <a16:creationId xmlns:a16="http://schemas.microsoft.com/office/drawing/2014/main" id="{54592A71-D6EE-3444-3781-CD66B72FE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8775" y="1354138"/>
            <a:ext cx="8229600" cy="608012"/>
          </a:xfrm>
        </p:spPr>
        <p:txBody>
          <a:bodyPr/>
          <a:lstStyle/>
          <a:p>
            <a:pPr eaLnBrk="1" hangingPunct="1"/>
            <a:r>
              <a:rPr lang="es-ES" alt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Las asignaturas son </a:t>
            </a:r>
            <a:r>
              <a:rPr lang="es-ES" alt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comunes</a:t>
            </a:r>
            <a:r>
              <a:rPr lang="es-ES" alt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alt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específicas de modalidad </a:t>
            </a:r>
            <a:r>
              <a:rPr lang="es-ES" alt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ES" alt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optativas</a:t>
            </a:r>
            <a:r>
              <a:rPr lang="es-ES" altLang="es-E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54AB7B65-DE87-256F-B821-38123F9AEC1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altLang="es-ES" sz="4000" b="1" dirty="0">
                <a:solidFill>
                  <a:srgbClr val="66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BACHILLERATO</a:t>
            </a:r>
            <a:endParaRPr lang="es-ES" altLang="es-ES" sz="1800" b="1" dirty="0">
              <a:solidFill>
                <a:srgbClr val="66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3BA754A6-B6AE-2264-644B-5A0A34064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065463"/>
            <a:ext cx="2962275" cy="22463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flatTx/>
          </a:bodyPr>
          <a:lstStyle/>
          <a:p>
            <a:pPr marL="342900" indent="-342900" algn="ctr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18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COMUNES 1º </a:t>
            </a:r>
            <a:r>
              <a:rPr lang="es-ES" sz="1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bach</a:t>
            </a:r>
            <a:r>
              <a:rPr lang="es-ES" sz="18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accent2"/>
              </a:buClr>
              <a:buSzPct val="80000"/>
              <a:buFont typeface="Arial" charset="0"/>
              <a:buChar char="►"/>
              <a:defRPr/>
            </a:pPr>
            <a:r>
              <a:rPr lang="es-ES" dirty="0"/>
              <a:t>Lengua y Literatura I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accent2"/>
              </a:buClr>
              <a:buSzPct val="80000"/>
              <a:buFont typeface="Arial" charset="0"/>
              <a:buChar char="►"/>
              <a:defRPr/>
            </a:pPr>
            <a:r>
              <a:rPr lang="es-ES" dirty="0"/>
              <a:t>Inglés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accent2"/>
              </a:buClr>
              <a:buSzPct val="80000"/>
              <a:buFont typeface="Arial" charset="0"/>
              <a:buChar char="►"/>
              <a:defRPr/>
            </a:pPr>
            <a:r>
              <a:rPr lang="es-ES" dirty="0"/>
              <a:t>Filosofía 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accent2"/>
              </a:buClr>
              <a:buSzPct val="80000"/>
              <a:buFont typeface="Arial" charset="0"/>
              <a:buChar char="►"/>
              <a:defRPr/>
            </a:pPr>
            <a:r>
              <a:rPr lang="es-ES" dirty="0"/>
              <a:t>Educación Física</a:t>
            </a:r>
          </a:p>
        </p:txBody>
      </p:sp>
      <p:sp>
        <p:nvSpPr>
          <p:cNvPr id="45062" name="Text Box 6">
            <a:extLst>
              <a:ext uri="{FF2B5EF4-FFF2-40B4-BE49-F238E27FC236}">
                <a16:creationId xmlns:a16="http://schemas.microsoft.com/office/drawing/2014/main" id="{5C29E471-C976-C531-8C2C-3F488D990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6790" y="1944688"/>
            <a:ext cx="2519363" cy="1789112"/>
          </a:xfrm>
          <a:prstGeom prst="rect">
            <a:avLst/>
          </a:prstGeom>
          <a:noFill/>
          <a:ln w="9525" algn="ctr">
            <a:solidFill>
              <a:srgbClr val="009900"/>
            </a:solidFill>
            <a:miter lim="800000"/>
            <a:headEnd/>
            <a:tailEnd/>
          </a:ln>
          <a:effectLst>
            <a:prstShdw prst="shdw18" dist="17961" dir="13500000">
              <a:srgbClr val="0000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sz="18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CIENCIAS y TECNO  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Matemáticas I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Física y Química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Biología y Geología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Dibujo Técnico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Tecnología e Ingeniería I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5" name="Text Box 9">
            <a:extLst>
              <a:ext uri="{FF2B5EF4-FFF2-40B4-BE49-F238E27FC236}">
                <a16:creationId xmlns:a16="http://schemas.microsoft.com/office/drawing/2014/main" id="{7160BCDC-408F-0E52-702D-6F05027BD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063" y="3876626"/>
            <a:ext cx="2710816" cy="2092881"/>
          </a:xfrm>
          <a:prstGeom prst="rect">
            <a:avLst/>
          </a:prstGeom>
          <a:noFill/>
          <a:ln w="28575" algn="ctr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HUMANIDADES</a:t>
            </a:r>
            <a:r>
              <a:rPr lang="es-E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y  </a:t>
            </a:r>
            <a:r>
              <a:rPr lang="es-ES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CIENCIAS SOCIALES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Hª del Mundo Contemporáneo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Latín I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Griego I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Mat-Aplicadas a las </a:t>
            </a:r>
            <a:r>
              <a:rPr lang="es-ES" sz="12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CCs</a:t>
            </a: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Sociales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Economía</a:t>
            </a:r>
            <a:endParaRPr lang="es-E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F2A1F4C9-9611-4A00-3E23-6A3836A61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894" y="1944688"/>
            <a:ext cx="2287270" cy="1692771"/>
          </a:xfrm>
          <a:prstGeom prst="rect">
            <a:avLst/>
          </a:prstGeom>
          <a:noFill/>
          <a:ln w="2857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es-ES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ARTES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Cultura Audiovisual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Proyectos Artísticos 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Volumen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Dibujo Técnico  Aplicado a las Artes I</a:t>
            </a:r>
          </a:p>
        </p:txBody>
      </p:sp>
      <p:pic>
        <p:nvPicPr>
          <p:cNvPr id="11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C6217D25-2645-AD7C-D462-A12084C38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6112333"/>
            <a:ext cx="880056" cy="6600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345" name="Imagen 1">
            <a:extLst>
              <a:ext uri="{FF2B5EF4-FFF2-40B4-BE49-F238E27FC236}">
                <a16:creationId xmlns:a16="http://schemas.microsoft.com/office/drawing/2014/main" id="{4604AC91-57BC-2254-B055-DEEA8CD06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6415088"/>
            <a:ext cx="2951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6071683B-5DDC-383A-0144-82EB78A82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084" y="3908465"/>
            <a:ext cx="2287270" cy="1415772"/>
          </a:xfrm>
          <a:prstGeom prst="rect">
            <a:avLst/>
          </a:prstGeom>
          <a:noFill/>
          <a:ln w="28575" algn="ctr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r>
              <a:rPr lang="es-ES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GENERAL </a:t>
            </a:r>
            <a:endParaRPr lang="es-ES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Matemáticas Generales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Economía</a:t>
            </a:r>
          </a:p>
          <a:p>
            <a:pPr marL="342900" indent="-342900" eaLnBrk="1" hangingPunct="1">
              <a:spcBef>
                <a:spcPct val="50000"/>
              </a:spcBef>
              <a:buClr>
                <a:schemeClr val="hlink"/>
              </a:buClr>
              <a:buSzPct val="80000"/>
              <a:buFont typeface="Arial" charset="0"/>
              <a:buChar char="►"/>
              <a:defRPr/>
            </a:pPr>
            <a:r>
              <a:rPr lang="es-ES" sz="1200" b="1" dirty="0"/>
              <a:t>Otras que ofrezca el centro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60" grpId="0"/>
      <p:bldP spid="45061" grpId="0" animBg="1"/>
      <p:bldP spid="45062" grpId="0" animBg="1"/>
      <p:bldP spid="45065" grpId="0" animBg="1"/>
      <p:bldP spid="45066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9600" y="161099"/>
            <a:ext cx="3168352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2C2C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1º de</a:t>
            </a:r>
            <a:r>
              <a:rPr sz="3200" spc="10" dirty="0">
                <a:solidFill>
                  <a:srgbClr val="2C2C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dirty="0" err="1">
                <a:solidFill>
                  <a:srgbClr val="2C2C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Bachillerato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6222" y="6527089"/>
            <a:ext cx="3048635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IES</a:t>
            </a:r>
            <a:r>
              <a:rPr kumimoji="0" sz="800" b="1" i="0" u="none" strike="noStrike" kern="0" cap="none" spc="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JOSÉ</a:t>
            </a:r>
            <a:r>
              <a:rPr kumimoji="0" sz="800" b="1" i="0" u="none" strike="noStrike" kern="0" cap="none" spc="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JIMÉNEZ</a:t>
            </a:r>
            <a:r>
              <a:rPr kumimoji="0" sz="800" b="1" i="0" u="none" strike="noStrike" kern="0" cap="none" spc="1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-1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LOZANO/Departamento</a:t>
            </a:r>
            <a:r>
              <a:rPr kumimoji="0" sz="800" b="1" i="0" u="none" strike="noStrike" kern="0" cap="none" spc="-3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800" b="1" i="0" u="none" strike="noStrike" kern="0" cap="none" spc="-1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Orientación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271" y="686943"/>
            <a:ext cx="8161020" cy="377190"/>
          </a:xfrm>
          <a:custGeom>
            <a:avLst/>
            <a:gdLst/>
            <a:ahLst/>
            <a:cxnLst/>
            <a:rect l="l" t="t" r="r" b="b"/>
            <a:pathLst>
              <a:path w="8161020" h="377190">
                <a:moveTo>
                  <a:pt x="8160766" y="0"/>
                </a:moveTo>
                <a:lnTo>
                  <a:pt x="0" y="0"/>
                </a:lnTo>
                <a:lnTo>
                  <a:pt x="0" y="376809"/>
                </a:lnTo>
                <a:lnTo>
                  <a:pt x="8160766" y="376809"/>
                </a:lnTo>
                <a:lnTo>
                  <a:pt x="81607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1271" y="2056510"/>
            <a:ext cx="8161020" cy="2731135"/>
            <a:chOff x="421271" y="2056510"/>
            <a:chExt cx="8161020" cy="2731135"/>
          </a:xfrm>
        </p:grpSpPr>
        <p:sp>
          <p:nvSpPr>
            <p:cNvPr id="6" name="object 6"/>
            <p:cNvSpPr/>
            <p:nvPr/>
          </p:nvSpPr>
          <p:spPr>
            <a:xfrm>
              <a:off x="2129917" y="2056510"/>
              <a:ext cx="5603240" cy="2679700"/>
            </a:xfrm>
            <a:custGeom>
              <a:avLst/>
              <a:gdLst/>
              <a:ahLst/>
              <a:cxnLst/>
              <a:rect l="l" t="t" r="r" b="b"/>
              <a:pathLst>
                <a:path w="5603240" h="2679700">
                  <a:moveTo>
                    <a:pt x="435514" y="1803400"/>
                  </a:moveTo>
                  <a:lnTo>
                    <a:pt x="324612" y="1803400"/>
                  </a:lnTo>
                  <a:lnTo>
                    <a:pt x="300966" y="1816100"/>
                  </a:lnTo>
                  <a:lnTo>
                    <a:pt x="272510" y="1828800"/>
                  </a:lnTo>
                  <a:lnTo>
                    <a:pt x="239244" y="1841500"/>
                  </a:lnTo>
                  <a:lnTo>
                    <a:pt x="201168" y="1854200"/>
                  </a:lnTo>
                  <a:lnTo>
                    <a:pt x="0" y="1930400"/>
                  </a:lnTo>
                  <a:lnTo>
                    <a:pt x="291083" y="2679700"/>
                  </a:lnTo>
                  <a:lnTo>
                    <a:pt x="545062" y="2590800"/>
                  </a:lnTo>
                  <a:lnTo>
                    <a:pt x="577389" y="2578100"/>
                  </a:lnTo>
                  <a:lnTo>
                    <a:pt x="591445" y="2565400"/>
                  </a:lnTo>
                  <a:lnTo>
                    <a:pt x="358775" y="2565400"/>
                  </a:lnTo>
                  <a:lnTo>
                    <a:pt x="251332" y="2286000"/>
                  </a:lnTo>
                  <a:lnTo>
                    <a:pt x="365887" y="2235200"/>
                  </a:lnTo>
                  <a:lnTo>
                    <a:pt x="390485" y="2222500"/>
                  </a:lnTo>
                  <a:lnTo>
                    <a:pt x="412273" y="2222500"/>
                  </a:lnTo>
                  <a:lnTo>
                    <a:pt x="431252" y="2209800"/>
                  </a:lnTo>
                  <a:lnTo>
                    <a:pt x="690677" y="2209800"/>
                  </a:lnTo>
                  <a:lnTo>
                    <a:pt x="681069" y="2197100"/>
                  </a:lnTo>
                  <a:lnTo>
                    <a:pt x="219075" y="2197100"/>
                  </a:lnTo>
                  <a:lnTo>
                    <a:pt x="133857" y="1981200"/>
                  </a:lnTo>
                  <a:lnTo>
                    <a:pt x="230631" y="1943100"/>
                  </a:lnTo>
                  <a:lnTo>
                    <a:pt x="255754" y="1930400"/>
                  </a:lnTo>
                  <a:lnTo>
                    <a:pt x="278161" y="1917700"/>
                  </a:lnTo>
                  <a:lnTo>
                    <a:pt x="297854" y="1917700"/>
                  </a:lnTo>
                  <a:lnTo>
                    <a:pt x="314832" y="1905000"/>
                  </a:lnTo>
                  <a:lnTo>
                    <a:pt x="539299" y="1905000"/>
                  </a:lnTo>
                  <a:lnTo>
                    <a:pt x="534277" y="1892300"/>
                  </a:lnTo>
                  <a:lnTo>
                    <a:pt x="508853" y="1854200"/>
                  </a:lnTo>
                  <a:lnTo>
                    <a:pt x="476281" y="1828800"/>
                  </a:lnTo>
                  <a:lnTo>
                    <a:pt x="456945" y="1816100"/>
                  </a:lnTo>
                  <a:lnTo>
                    <a:pt x="435514" y="1803400"/>
                  </a:lnTo>
                  <a:close/>
                </a:path>
                <a:path w="5603240" h="2679700">
                  <a:moveTo>
                    <a:pt x="690677" y="2209800"/>
                  </a:moveTo>
                  <a:lnTo>
                    <a:pt x="545115" y="2209800"/>
                  </a:lnTo>
                  <a:lnTo>
                    <a:pt x="560617" y="2222500"/>
                  </a:lnTo>
                  <a:lnTo>
                    <a:pt x="573405" y="2235200"/>
                  </a:lnTo>
                  <a:lnTo>
                    <a:pt x="584430" y="2247900"/>
                  </a:lnTo>
                  <a:lnTo>
                    <a:pt x="594645" y="2260600"/>
                  </a:lnTo>
                  <a:lnTo>
                    <a:pt x="604051" y="2286000"/>
                  </a:lnTo>
                  <a:lnTo>
                    <a:pt x="612647" y="2298700"/>
                  </a:lnTo>
                  <a:lnTo>
                    <a:pt x="619192" y="2324100"/>
                  </a:lnTo>
                  <a:lnTo>
                    <a:pt x="623379" y="2336800"/>
                  </a:lnTo>
                  <a:lnTo>
                    <a:pt x="625185" y="2349500"/>
                  </a:lnTo>
                  <a:lnTo>
                    <a:pt x="621702" y="2387600"/>
                  </a:lnTo>
                  <a:lnTo>
                    <a:pt x="600075" y="2425700"/>
                  </a:lnTo>
                  <a:lnTo>
                    <a:pt x="588502" y="2451100"/>
                  </a:lnTo>
                  <a:lnTo>
                    <a:pt x="575119" y="2463800"/>
                  </a:lnTo>
                  <a:lnTo>
                    <a:pt x="559927" y="2476500"/>
                  </a:lnTo>
                  <a:lnTo>
                    <a:pt x="542925" y="2489200"/>
                  </a:lnTo>
                  <a:lnTo>
                    <a:pt x="523059" y="2489200"/>
                  </a:lnTo>
                  <a:lnTo>
                    <a:pt x="499443" y="2501900"/>
                  </a:lnTo>
                  <a:lnTo>
                    <a:pt x="472041" y="2514600"/>
                  </a:lnTo>
                  <a:lnTo>
                    <a:pt x="440816" y="2527300"/>
                  </a:lnTo>
                  <a:lnTo>
                    <a:pt x="358775" y="2565400"/>
                  </a:lnTo>
                  <a:lnTo>
                    <a:pt x="591445" y="2565400"/>
                  </a:lnTo>
                  <a:lnTo>
                    <a:pt x="605502" y="2552700"/>
                  </a:lnTo>
                  <a:lnTo>
                    <a:pt x="629412" y="2540000"/>
                  </a:lnTo>
                  <a:lnTo>
                    <a:pt x="650293" y="2527300"/>
                  </a:lnTo>
                  <a:lnTo>
                    <a:pt x="669496" y="2501900"/>
                  </a:lnTo>
                  <a:lnTo>
                    <a:pt x="687008" y="2476500"/>
                  </a:lnTo>
                  <a:lnTo>
                    <a:pt x="702818" y="2451100"/>
                  </a:lnTo>
                  <a:lnTo>
                    <a:pt x="714200" y="2438400"/>
                  </a:lnTo>
                  <a:lnTo>
                    <a:pt x="723010" y="2413000"/>
                  </a:lnTo>
                  <a:lnTo>
                    <a:pt x="729249" y="2387600"/>
                  </a:lnTo>
                  <a:lnTo>
                    <a:pt x="732916" y="2362200"/>
                  </a:lnTo>
                  <a:lnTo>
                    <a:pt x="733653" y="2336800"/>
                  </a:lnTo>
                  <a:lnTo>
                    <a:pt x="731091" y="2311400"/>
                  </a:lnTo>
                  <a:lnTo>
                    <a:pt x="725219" y="2286000"/>
                  </a:lnTo>
                  <a:lnTo>
                    <a:pt x="716026" y="2260600"/>
                  </a:lnTo>
                  <a:lnTo>
                    <a:pt x="700285" y="2222500"/>
                  </a:lnTo>
                  <a:lnTo>
                    <a:pt x="690677" y="2209800"/>
                  </a:lnTo>
                  <a:close/>
                </a:path>
                <a:path w="5603240" h="2679700">
                  <a:moveTo>
                    <a:pt x="1091477" y="1536700"/>
                  </a:moveTo>
                  <a:lnTo>
                    <a:pt x="982186" y="1536700"/>
                  </a:lnTo>
                  <a:lnTo>
                    <a:pt x="906018" y="1562100"/>
                  </a:lnTo>
                  <a:lnTo>
                    <a:pt x="869368" y="1574800"/>
                  </a:lnTo>
                  <a:lnTo>
                    <a:pt x="835802" y="1600200"/>
                  </a:lnTo>
                  <a:lnTo>
                    <a:pt x="805308" y="1612900"/>
                  </a:lnTo>
                  <a:lnTo>
                    <a:pt x="777875" y="1638300"/>
                  </a:lnTo>
                  <a:lnTo>
                    <a:pt x="753679" y="1663700"/>
                  </a:lnTo>
                  <a:lnTo>
                    <a:pt x="732901" y="1701800"/>
                  </a:lnTo>
                  <a:lnTo>
                    <a:pt x="715527" y="1727200"/>
                  </a:lnTo>
                  <a:lnTo>
                    <a:pt x="701547" y="1752600"/>
                  </a:lnTo>
                  <a:lnTo>
                    <a:pt x="691382" y="1790700"/>
                  </a:lnTo>
                  <a:lnTo>
                    <a:pt x="684704" y="1828800"/>
                  </a:lnTo>
                  <a:lnTo>
                    <a:pt x="681527" y="1866900"/>
                  </a:lnTo>
                  <a:lnTo>
                    <a:pt x="681639" y="1879600"/>
                  </a:lnTo>
                  <a:lnTo>
                    <a:pt x="681751" y="1892300"/>
                  </a:lnTo>
                  <a:lnTo>
                    <a:pt x="685911" y="1955800"/>
                  </a:lnTo>
                  <a:lnTo>
                    <a:pt x="694055" y="1993900"/>
                  </a:lnTo>
                  <a:lnTo>
                    <a:pt x="706294" y="2044700"/>
                  </a:lnTo>
                  <a:lnTo>
                    <a:pt x="722630" y="2082800"/>
                  </a:lnTo>
                  <a:lnTo>
                    <a:pt x="741535" y="2133600"/>
                  </a:lnTo>
                  <a:lnTo>
                    <a:pt x="762428" y="2171700"/>
                  </a:lnTo>
                  <a:lnTo>
                    <a:pt x="785298" y="2209800"/>
                  </a:lnTo>
                  <a:lnTo>
                    <a:pt x="810132" y="2247900"/>
                  </a:lnTo>
                  <a:lnTo>
                    <a:pt x="864790" y="2298700"/>
                  </a:lnTo>
                  <a:lnTo>
                    <a:pt x="894232" y="2324100"/>
                  </a:lnTo>
                  <a:lnTo>
                    <a:pt x="925068" y="2336800"/>
                  </a:lnTo>
                  <a:lnTo>
                    <a:pt x="957601" y="2362200"/>
                  </a:lnTo>
                  <a:lnTo>
                    <a:pt x="991028" y="2374900"/>
                  </a:lnTo>
                  <a:lnTo>
                    <a:pt x="1133649" y="2374900"/>
                  </a:lnTo>
                  <a:lnTo>
                    <a:pt x="1209167" y="2349500"/>
                  </a:lnTo>
                  <a:lnTo>
                    <a:pt x="1278048" y="2324100"/>
                  </a:lnTo>
                  <a:lnTo>
                    <a:pt x="1308304" y="2298700"/>
                  </a:lnTo>
                  <a:lnTo>
                    <a:pt x="1322045" y="2286000"/>
                  </a:lnTo>
                  <a:lnTo>
                    <a:pt x="1073991" y="2286000"/>
                  </a:lnTo>
                  <a:lnTo>
                    <a:pt x="1025165" y="2273300"/>
                  </a:lnTo>
                  <a:lnTo>
                    <a:pt x="977900" y="2247900"/>
                  </a:lnTo>
                  <a:lnTo>
                    <a:pt x="942083" y="2222500"/>
                  </a:lnTo>
                  <a:lnTo>
                    <a:pt x="909151" y="2184400"/>
                  </a:lnTo>
                  <a:lnTo>
                    <a:pt x="879089" y="2146300"/>
                  </a:lnTo>
                  <a:lnTo>
                    <a:pt x="851887" y="2095500"/>
                  </a:lnTo>
                  <a:lnTo>
                    <a:pt x="827532" y="2044700"/>
                  </a:lnTo>
                  <a:lnTo>
                    <a:pt x="814718" y="2006600"/>
                  </a:lnTo>
                  <a:lnTo>
                    <a:pt x="804656" y="1968500"/>
                  </a:lnTo>
                  <a:lnTo>
                    <a:pt x="797331" y="1943100"/>
                  </a:lnTo>
                  <a:lnTo>
                    <a:pt x="792733" y="1905000"/>
                  </a:lnTo>
                  <a:lnTo>
                    <a:pt x="790906" y="1879600"/>
                  </a:lnTo>
                  <a:lnTo>
                    <a:pt x="791733" y="1841500"/>
                  </a:lnTo>
                  <a:lnTo>
                    <a:pt x="801496" y="1790700"/>
                  </a:lnTo>
                  <a:lnTo>
                    <a:pt x="822055" y="1739900"/>
                  </a:lnTo>
                  <a:lnTo>
                    <a:pt x="835590" y="1727200"/>
                  </a:lnTo>
                  <a:lnTo>
                    <a:pt x="851281" y="1701800"/>
                  </a:lnTo>
                  <a:lnTo>
                    <a:pt x="869471" y="1689100"/>
                  </a:lnTo>
                  <a:lnTo>
                    <a:pt x="890317" y="1676400"/>
                  </a:lnTo>
                  <a:lnTo>
                    <a:pt x="913806" y="1663700"/>
                  </a:lnTo>
                  <a:lnTo>
                    <a:pt x="966235" y="1638300"/>
                  </a:lnTo>
                  <a:lnTo>
                    <a:pt x="992187" y="1638300"/>
                  </a:lnTo>
                  <a:lnTo>
                    <a:pt x="1017758" y="1625600"/>
                  </a:lnTo>
                  <a:lnTo>
                    <a:pt x="1263883" y="1625600"/>
                  </a:lnTo>
                  <a:lnTo>
                    <a:pt x="1249854" y="1612900"/>
                  </a:lnTo>
                  <a:lnTo>
                    <a:pt x="1220535" y="1587500"/>
                  </a:lnTo>
                  <a:lnTo>
                    <a:pt x="1189990" y="1574800"/>
                  </a:lnTo>
                  <a:lnTo>
                    <a:pt x="1158533" y="1562100"/>
                  </a:lnTo>
                  <a:lnTo>
                    <a:pt x="1125696" y="1549400"/>
                  </a:lnTo>
                  <a:lnTo>
                    <a:pt x="1091477" y="1536700"/>
                  </a:lnTo>
                  <a:close/>
                </a:path>
                <a:path w="5603240" h="2679700">
                  <a:moveTo>
                    <a:pt x="1263883" y="1625600"/>
                  </a:moveTo>
                  <a:lnTo>
                    <a:pt x="1042924" y="1625600"/>
                  </a:lnTo>
                  <a:lnTo>
                    <a:pt x="1067665" y="1638300"/>
                  </a:lnTo>
                  <a:lnTo>
                    <a:pt x="1091787" y="1638300"/>
                  </a:lnTo>
                  <a:lnTo>
                    <a:pt x="1115290" y="1651000"/>
                  </a:lnTo>
                  <a:lnTo>
                    <a:pt x="1138173" y="1663700"/>
                  </a:lnTo>
                  <a:lnTo>
                    <a:pt x="1159914" y="1676400"/>
                  </a:lnTo>
                  <a:lnTo>
                    <a:pt x="1180941" y="1701800"/>
                  </a:lnTo>
                  <a:lnTo>
                    <a:pt x="1201253" y="1714500"/>
                  </a:lnTo>
                  <a:lnTo>
                    <a:pt x="1220850" y="1739900"/>
                  </a:lnTo>
                  <a:lnTo>
                    <a:pt x="1239569" y="1765300"/>
                  </a:lnTo>
                  <a:lnTo>
                    <a:pt x="1257061" y="1803400"/>
                  </a:lnTo>
                  <a:lnTo>
                    <a:pt x="1273339" y="1828800"/>
                  </a:lnTo>
                  <a:lnTo>
                    <a:pt x="1288415" y="1866900"/>
                  </a:lnTo>
                  <a:lnTo>
                    <a:pt x="1307770" y="1930400"/>
                  </a:lnTo>
                  <a:lnTo>
                    <a:pt x="1319969" y="1981200"/>
                  </a:lnTo>
                  <a:lnTo>
                    <a:pt x="1325018" y="2032000"/>
                  </a:lnTo>
                  <a:lnTo>
                    <a:pt x="1322922" y="2082800"/>
                  </a:lnTo>
                  <a:lnTo>
                    <a:pt x="1313687" y="2120900"/>
                  </a:lnTo>
                  <a:lnTo>
                    <a:pt x="1293110" y="2171700"/>
                  </a:lnTo>
                  <a:lnTo>
                    <a:pt x="1263364" y="2209800"/>
                  </a:lnTo>
                  <a:lnTo>
                    <a:pt x="1224426" y="2235200"/>
                  </a:lnTo>
                  <a:lnTo>
                    <a:pt x="1176273" y="2260600"/>
                  </a:lnTo>
                  <a:lnTo>
                    <a:pt x="1073991" y="2286000"/>
                  </a:lnTo>
                  <a:lnTo>
                    <a:pt x="1322045" y="2286000"/>
                  </a:lnTo>
                  <a:lnTo>
                    <a:pt x="1335785" y="2273300"/>
                  </a:lnTo>
                  <a:lnTo>
                    <a:pt x="1360243" y="2247900"/>
                  </a:lnTo>
                  <a:lnTo>
                    <a:pt x="1381426" y="2222500"/>
                  </a:lnTo>
                  <a:lnTo>
                    <a:pt x="1399347" y="2184400"/>
                  </a:lnTo>
                  <a:lnTo>
                    <a:pt x="1414018" y="2159000"/>
                  </a:lnTo>
                  <a:lnTo>
                    <a:pt x="1424614" y="2120900"/>
                  </a:lnTo>
                  <a:lnTo>
                    <a:pt x="1431448" y="2082800"/>
                  </a:lnTo>
                  <a:lnTo>
                    <a:pt x="1434520" y="2044700"/>
                  </a:lnTo>
                  <a:lnTo>
                    <a:pt x="1433830" y="2006600"/>
                  </a:lnTo>
                  <a:lnTo>
                    <a:pt x="1429375" y="1955800"/>
                  </a:lnTo>
                  <a:lnTo>
                    <a:pt x="1421145" y="1917700"/>
                  </a:lnTo>
                  <a:lnTo>
                    <a:pt x="1409130" y="1879600"/>
                  </a:lnTo>
                  <a:lnTo>
                    <a:pt x="1393317" y="1828800"/>
                  </a:lnTo>
                  <a:lnTo>
                    <a:pt x="1374126" y="1778000"/>
                  </a:lnTo>
                  <a:lnTo>
                    <a:pt x="1352946" y="1739900"/>
                  </a:lnTo>
                  <a:lnTo>
                    <a:pt x="1329791" y="1701800"/>
                  </a:lnTo>
                  <a:lnTo>
                    <a:pt x="1304670" y="1663700"/>
                  </a:lnTo>
                  <a:lnTo>
                    <a:pt x="1277911" y="1638300"/>
                  </a:lnTo>
                  <a:lnTo>
                    <a:pt x="1263883" y="1625600"/>
                  </a:lnTo>
                  <a:close/>
                </a:path>
                <a:path w="5603240" h="2679700">
                  <a:moveTo>
                    <a:pt x="539299" y="1905000"/>
                  </a:moveTo>
                  <a:lnTo>
                    <a:pt x="387623" y="1905000"/>
                  </a:lnTo>
                  <a:lnTo>
                    <a:pt x="398557" y="1917700"/>
                  </a:lnTo>
                  <a:lnTo>
                    <a:pt x="408491" y="1917700"/>
                  </a:lnTo>
                  <a:lnTo>
                    <a:pt x="417449" y="1930400"/>
                  </a:lnTo>
                  <a:lnTo>
                    <a:pt x="425521" y="1930400"/>
                  </a:lnTo>
                  <a:lnTo>
                    <a:pt x="432784" y="1943100"/>
                  </a:lnTo>
                  <a:lnTo>
                    <a:pt x="439237" y="1955800"/>
                  </a:lnTo>
                  <a:lnTo>
                    <a:pt x="444881" y="1968500"/>
                  </a:lnTo>
                  <a:lnTo>
                    <a:pt x="450764" y="1981200"/>
                  </a:lnTo>
                  <a:lnTo>
                    <a:pt x="454898" y="2006600"/>
                  </a:lnTo>
                  <a:lnTo>
                    <a:pt x="457293" y="2019300"/>
                  </a:lnTo>
                  <a:lnTo>
                    <a:pt x="457962" y="2032000"/>
                  </a:lnTo>
                  <a:lnTo>
                    <a:pt x="447728" y="2070100"/>
                  </a:lnTo>
                  <a:lnTo>
                    <a:pt x="421497" y="2108200"/>
                  </a:lnTo>
                  <a:lnTo>
                    <a:pt x="411696" y="2108200"/>
                  </a:lnTo>
                  <a:lnTo>
                    <a:pt x="401574" y="2120900"/>
                  </a:lnTo>
                  <a:lnTo>
                    <a:pt x="389618" y="2133600"/>
                  </a:lnTo>
                  <a:lnTo>
                    <a:pt x="374316" y="2133600"/>
                  </a:lnTo>
                  <a:lnTo>
                    <a:pt x="355657" y="2146300"/>
                  </a:lnTo>
                  <a:lnTo>
                    <a:pt x="333628" y="2159000"/>
                  </a:lnTo>
                  <a:lnTo>
                    <a:pt x="219075" y="2197100"/>
                  </a:lnTo>
                  <a:lnTo>
                    <a:pt x="681069" y="2197100"/>
                  </a:lnTo>
                  <a:lnTo>
                    <a:pt x="658375" y="2171700"/>
                  </a:lnTo>
                  <a:lnTo>
                    <a:pt x="632206" y="2146300"/>
                  </a:lnTo>
                  <a:lnTo>
                    <a:pt x="603109" y="2133600"/>
                  </a:lnTo>
                  <a:lnTo>
                    <a:pt x="571642" y="2120900"/>
                  </a:lnTo>
                  <a:lnTo>
                    <a:pt x="500125" y="2120900"/>
                  </a:lnTo>
                  <a:lnTo>
                    <a:pt x="518648" y="2095500"/>
                  </a:lnTo>
                  <a:lnTo>
                    <a:pt x="533622" y="2070100"/>
                  </a:lnTo>
                  <a:lnTo>
                    <a:pt x="545024" y="2044700"/>
                  </a:lnTo>
                  <a:lnTo>
                    <a:pt x="552831" y="2019300"/>
                  </a:lnTo>
                  <a:lnTo>
                    <a:pt x="556805" y="1993900"/>
                  </a:lnTo>
                  <a:lnTo>
                    <a:pt x="556720" y="1968500"/>
                  </a:lnTo>
                  <a:lnTo>
                    <a:pt x="552563" y="1943100"/>
                  </a:lnTo>
                  <a:lnTo>
                    <a:pt x="544321" y="1917700"/>
                  </a:lnTo>
                  <a:lnTo>
                    <a:pt x="539299" y="1905000"/>
                  </a:lnTo>
                  <a:close/>
                </a:path>
                <a:path w="5603240" h="2679700">
                  <a:moveTo>
                    <a:pt x="1809480" y="1308100"/>
                  </a:moveTo>
                  <a:lnTo>
                    <a:pt x="1614852" y="1308100"/>
                  </a:lnTo>
                  <a:lnTo>
                    <a:pt x="1585712" y="1320800"/>
                  </a:lnTo>
                  <a:lnTo>
                    <a:pt x="1554225" y="1333500"/>
                  </a:lnTo>
                  <a:lnTo>
                    <a:pt x="1358772" y="1409700"/>
                  </a:lnTo>
                  <a:lnTo>
                    <a:pt x="1649730" y="2159000"/>
                  </a:lnTo>
                  <a:lnTo>
                    <a:pt x="1750568" y="2120900"/>
                  </a:lnTo>
                  <a:lnTo>
                    <a:pt x="1634870" y="1828800"/>
                  </a:lnTo>
                  <a:lnTo>
                    <a:pt x="1749933" y="1778000"/>
                  </a:lnTo>
                  <a:lnTo>
                    <a:pt x="1950529" y="1778000"/>
                  </a:lnTo>
                  <a:lnTo>
                    <a:pt x="1884426" y="1739900"/>
                  </a:lnTo>
                  <a:lnTo>
                    <a:pt x="1602612" y="1739900"/>
                  </a:lnTo>
                  <a:lnTo>
                    <a:pt x="1492758" y="1447800"/>
                  </a:lnTo>
                  <a:lnTo>
                    <a:pt x="1592580" y="1409700"/>
                  </a:lnTo>
                  <a:lnTo>
                    <a:pt x="1613009" y="1409700"/>
                  </a:lnTo>
                  <a:lnTo>
                    <a:pt x="1631997" y="1397000"/>
                  </a:lnTo>
                  <a:lnTo>
                    <a:pt x="1899884" y="1397000"/>
                  </a:lnTo>
                  <a:lnTo>
                    <a:pt x="1885473" y="1371600"/>
                  </a:lnTo>
                  <a:lnTo>
                    <a:pt x="1869110" y="1358900"/>
                  </a:lnTo>
                  <a:lnTo>
                    <a:pt x="1850770" y="1333500"/>
                  </a:lnTo>
                  <a:lnTo>
                    <a:pt x="1830822" y="1320800"/>
                  </a:lnTo>
                  <a:lnTo>
                    <a:pt x="1809480" y="1308100"/>
                  </a:lnTo>
                  <a:close/>
                </a:path>
                <a:path w="5603240" h="2679700">
                  <a:moveTo>
                    <a:pt x="1950529" y="1778000"/>
                  </a:moveTo>
                  <a:lnTo>
                    <a:pt x="1749933" y="1778000"/>
                  </a:lnTo>
                  <a:lnTo>
                    <a:pt x="2106041" y="1993900"/>
                  </a:lnTo>
                  <a:lnTo>
                    <a:pt x="2236978" y="1943100"/>
                  </a:lnTo>
                  <a:lnTo>
                    <a:pt x="1950529" y="1778000"/>
                  </a:lnTo>
                  <a:close/>
                </a:path>
                <a:path w="5603240" h="2679700">
                  <a:moveTo>
                    <a:pt x="2434155" y="1054100"/>
                  </a:moveTo>
                  <a:lnTo>
                    <a:pt x="2289057" y="1054100"/>
                  </a:lnTo>
                  <a:lnTo>
                    <a:pt x="2262235" y="1066800"/>
                  </a:lnTo>
                  <a:lnTo>
                    <a:pt x="2233102" y="1066800"/>
                  </a:lnTo>
                  <a:lnTo>
                    <a:pt x="2201672" y="1079500"/>
                  </a:lnTo>
                  <a:lnTo>
                    <a:pt x="2006092" y="1155700"/>
                  </a:lnTo>
                  <a:lnTo>
                    <a:pt x="2297175" y="1917700"/>
                  </a:lnTo>
                  <a:lnTo>
                    <a:pt x="2398013" y="1879600"/>
                  </a:lnTo>
                  <a:lnTo>
                    <a:pt x="2282317" y="1574800"/>
                  </a:lnTo>
                  <a:lnTo>
                    <a:pt x="2397379" y="1536700"/>
                  </a:lnTo>
                  <a:lnTo>
                    <a:pt x="2619883" y="1536700"/>
                  </a:lnTo>
                  <a:lnTo>
                    <a:pt x="2531745" y="1485900"/>
                  </a:lnTo>
                  <a:lnTo>
                    <a:pt x="2250059" y="1485900"/>
                  </a:lnTo>
                  <a:lnTo>
                    <a:pt x="2140204" y="1206500"/>
                  </a:lnTo>
                  <a:lnTo>
                    <a:pt x="2239898" y="1168400"/>
                  </a:lnTo>
                  <a:lnTo>
                    <a:pt x="2260330" y="1155700"/>
                  </a:lnTo>
                  <a:lnTo>
                    <a:pt x="2279332" y="1155700"/>
                  </a:lnTo>
                  <a:lnTo>
                    <a:pt x="2296906" y="1143000"/>
                  </a:lnTo>
                  <a:lnTo>
                    <a:pt x="2540057" y="1143000"/>
                  </a:lnTo>
                  <a:lnTo>
                    <a:pt x="2532856" y="1130300"/>
                  </a:lnTo>
                  <a:lnTo>
                    <a:pt x="2516501" y="1104900"/>
                  </a:lnTo>
                  <a:lnTo>
                    <a:pt x="2498217" y="1092200"/>
                  </a:lnTo>
                  <a:lnTo>
                    <a:pt x="2478212" y="1079500"/>
                  </a:lnTo>
                  <a:lnTo>
                    <a:pt x="2456862" y="1066800"/>
                  </a:lnTo>
                  <a:lnTo>
                    <a:pt x="2434155" y="1054100"/>
                  </a:lnTo>
                  <a:close/>
                </a:path>
                <a:path w="5603240" h="2679700">
                  <a:moveTo>
                    <a:pt x="1899884" y="1397000"/>
                  </a:moveTo>
                  <a:lnTo>
                    <a:pt x="1738028" y="1397000"/>
                  </a:lnTo>
                  <a:lnTo>
                    <a:pt x="1751663" y="1409700"/>
                  </a:lnTo>
                  <a:lnTo>
                    <a:pt x="1764178" y="1409700"/>
                  </a:lnTo>
                  <a:lnTo>
                    <a:pt x="1775586" y="1422400"/>
                  </a:lnTo>
                  <a:lnTo>
                    <a:pt x="1802947" y="1460500"/>
                  </a:lnTo>
                  <a:lnTo>
                    <a:pt x="1816594" y="1498600"/>
                  </a:lnTo>
                  <a:lnTo>
                    <a:pt x="1821513" y="1511300"/>
                  </a:lnTo>
                  <a:lnTo>
                    <a:pt x="1824646" y="1536700"/>
                  </a:lnTo>
                  <a:lnTo>
                    <a:pt x="1826006" y="1549400"/>
                  </a:lnTo>
                  <a:lnTo>
                    <a:pt x="1825501" y="1562100"/>
                  </a:lnTo>
                  <a:lnTo>
                    <a:pt x="1823211" y="1587500"/>
                  </a:lnTo>
                  <a:lnTo>
                    <a:pt x="1819112" y="1600200"/>
                  </a:lnTo>
                  <a:lnTo>
                    <a:pt x="1813179" y="1612900"/>
                  </a:lnTo>
                  <a:lnTo>
                    <a:pt x="1804533" y="1625600"/>
                  </a:lnTo>
                  <a:lnTo>
                    <a:pt x="1793827" y="1651000"/>
                  </a:lnTo>
                  <a:lnTo>
                    <a:pt x="1781049" y="1663700"/>
                  </a:lnTo>
                  <a:lnTo>
                    <a:pt x="1766188" y="1663700"/>
                  </a:lnTo>
                  <a:lnTo>
                    <a:pt x="1749641" y="1676400"/>
                  </a:lnTo>
                  <a:lnTo>
                    <a:pt x="1731629" y="1689100"/>
                  </a:lnTo>
                  <a:lnTo>
                    <a:pt x="1712164" y="1701800"/>
                  </a:lnTo>
                  <a:lnTo>
                    <a:pt x="1691258" y="1701800"/>
                  </a:lnTo>
                  <a:lnTo>
                    <a:pt x="1602612" y="1739900"/>
                  </a:lnTo>
                  <a:lnTo>
                    <a:pt x="1884426" y="1739900"/>
                  </a:lnTo>
                  <a:lnTo>
                    <a:pt x="1840357" y="1714500"/>
                  </a:lnTo>
                  <a:lnTo>
                    <a:pt x="1868981" y="1689100"/>
                  </a:lnTo>
                  <a:lnTo>
                    <a:pt x="1892379" y="1651000"/>
                  </a:lnTo>
                  <a:lnTo>
                    <a:pt x="1910562" y="1625600"/>
                  </a:lnTo>
                  <a:lnTo>
                    <a:pt x="1923542" y="1587500"/>
                  </a:lnTo>
                  <a:lnTo>
                    <a:pt x="1930636" y="1549400"/>
                  </a:lnTo>
                  <a:lnTo>
                    <a:pt x="1931146" y="1511300"/>
                  </a:lnTo>
                  <a:lnTo>
                    <a:pt x="1925060" y="1473200"/>
                  </a:lnTo>
                  <a:lnTo>
                    <a:pt x="1912366" y="1435100"/>
                  </a:lnTo>
                  <a:lnTo>
                    <a:pt x="1899884" y="1397000"/>
                  </a:lnTo>
                  <a:close/>
                </a:path>
                <a:path w="5603240" h="2679700">
                  <a:moveTo>
                    <a:pt x="2619883" y="1536700"/>
                  </a:moveTo>
                  <a:lnTo>
                    <a:pt x="2397379" y="1536700"/>
                  </a:lnTo>
                  <a:lnTo>
                    <a:pt x="2753360" y="1739900"/>
                  </a:lnTo>
                  <a:lnTo>
                    <a:pt x="2862407" y="1697592"/>
                  </a:lnTo>
                  <a:lnTo>
                    <a:pt x="2861537" y="1676400"/>
                  </a:lnTo>
                  <a:lnTo>
                    <a:pt x="2861520" y="1675972"/>
                  </a:lnTo>
                  <a:lnTo>
                    <a:pt x="2619883" y="1536700"/>
                  </a:lnTo>
                  <a:close/>
                </a:path>
                <a:path w="5603240" h="2679700">
                  <a:moveTo>
                    <a:pt x="2951353" y="800100"/>
                  </a:moveTo>
                  <a:lnTo>
                    <a:pt x="2827147" y="838200"/>
                  </a:lnTo>
                  <a:lnTo>
                    <a:pt x="2861520" y="1675972"/>
                  </a:lnTo>
                  <a:lnTo>
                    <a:pt x="2884297" y="1689100"/>
                  </a:lnTo>
                  <a:lnTo>
                    <a:pt x="2862407" y="1697592"/>
                  </a:lnTo>
                  <a:lnTo>
                    <a:pt x="2862580" y="1701800"/>
                  </a:lnTo>
                  <a:lnTo>
                    <a:pt x="2964434" y="1663700"/>
                  </a:lnTo>
                  <a:lnTo>
                    <a:pt x="2951860" y="1422400"/>
                  </a:lnTo>
                  <a:lnTo>
                    <a:pt x="3209360" y="1320800"/>
                  </a:lnTo>
                  <a:lnTo>
                    <a:pt x="2946781" y="1320800"/>
                  </a:lnTo>
                  <a:lnTo>
                    <a:pt x="2926207" y="927100"/>
                  </a:lnTo>
                  <a:lnTo>
                    <a:pt x="3056494" y="927100"/>
                  </a:lnTo>
                  <a:lnTo>
                    <a:pt x="2951353" y="800100"/>
                  </a:lnTo>
                  <a:close/>
                </a:path>
                <a:path w="5603240" h="2679700">
                  <a:moveTo>
                    <a:pt x="2861520" y="1675972"/>
                  </a:moveTo>
                  <a:lnTo>
                    <a:pt x="2862407" y="1697592"/>
                  </a:lnTo>
                  <a:lnTo>
                    <a:pt x="2884297" y="1689100"/>
                  </a:lnTo>
                  <a:lnTo>
                    <a:pt x="2861520" y="1675972"/>
                  </a:lnTo>
                  <a:close/>
                </a:path>
                <a:path w="5603240" h="2679700">
                  <a:moveTo>
                    <a:pt x="3371918" y="1308100"/>
                  </a:moveTo>
                  <a:lnTo>
                    <a:pt x="3241547" y="1308100"/>
                  </a:lnTo>
                  <a:lnTo>
                    <a:pt x="3391661" y="1498600"/>
                  </a:lnTo>
                  <a:lnTo>
                    <a:pt x="3498087" y="1460500"/>
                  </a:lnTo>
                  <a:lnTo>
                    <a:pt x="3371918" y="1308100"/>
                  </a:lnTo>
                  <a:close/>
                </a:path>
                <a:path w="5603240" h="2679700">
                  <a:moveTo>
                    <a:pt x="2540057" y="1143000"/>
                  </a:moveTo>
                  <a:lnTo>
                    <a:pt x="2370582" y="1143000"/>
                  </a:lnTo>
                  <a:lnTo>
                    <a:pt x="2385365" y="1155700"/>
                  </a:lnTo>
                  <a:lnTo>
                    <a:pt x="2399030" y="1155700"/>
                  </a:lnTo>
                  <a:lnTo>
                    <a:pt x="2411551" y="1168400"/>
                  </a:lnTo>
                  <a:lnTo>
                    <a:pt x="2422906" y="1181100"/>
                  </a:lnTo>
                  <a:lnTo>
                    <a:pt x="2433121" y="1181100"/>
                  </a:lnTo>
                  <a:lnTo>
                    <a:pt x="2442241" y="1193800"/>
                  </a:lnTo>
                  <a:lnTo>
                    <a:pt x="2450266" y="1219200"/>
                  </a:lnTo>
                  <a:lnTo>
                    <a:pt x="2457196" y="1231900"/>
                  </a:lnTo>
                  <a:lnTo>
                    <a:pt x="2463913" y="1244600"/>
                  </a:lnTo>
                  <a:lnTo>
                    <a:pt x="2468832" y="1270000"/>
                  </a:lnTo>
                  <a:lnTo>
                    <a:pt x="2471965" y="1282700"/>
                  </a:lnTo>
                  <a:lnTo>
                    <a:pt x="2473324" y="1308100"/>
                  </a:lnTo>
                  <a:lnTo>
                    <a:pt x="2472874" y="1320800"/>
                  </a:lnTo>
                  <a:lnTo>
                    <a:pt x="2470578" y="1333500"/>
                  </a:lnTo>
                  <a:lnTo>
                    <a:pt x="2466449" y="1346200"/>
                  </a:lnTo>
                  <a:lnTo>
                    <a:pt x="2460497" y="1371600"/>
                  </a:lnTo>
                  <a:lnTo>
                    <a:pt x="2428422" y="1409700"/>
                  </a:lnTo>
                  <a:lnTo>
                    <a:pt x="2397031" y="1435100"/>
                  </a:lnTo>
                  <a:lnTo>
                    <a:pt x="2379011" y="1435100"/>
                  </a:lnTo>
                  <a:lnTo>
                    <a:pt x="2359538" y="1447800"/>
                  </a:lnTo>
                  <a:lnTo>
                    <a:pt x="2338578" y="1460500"/>
                  </a:lnTo>
                  <a:lnTo>
                    <a:pt x="2250059" y="1485900"/>
                  </a:lnTo>
                  <a:lnTo>
                    <a:pt x="2531745" y="1485900"/>
                  </a:lnTo>
                  <a:lnTo>
                    <a:pt x="2487675" y="1460500"/>
                  </a:lnTo>
                  <a:lnTo>
                    <a:pt x="2516320" y="1435100"/>
                  </a:lnTo>
                  <a:lnTo>
                    <a:pt x="2539761" y="1409700"/>
                  </a:lnTo>
                  <a:lnTo>
                    <a:pt x="2557988" y="1371600"/>
                  </a:lnTo>
                  <a:lnTo>
                    <a:pt x="2570987" y="1333500"/>
                  </a:lnTo>
                  <a:lnTo>
                    <a:pt x="2578062" y="1295400"/>
                  </a:lnTo>
                  <a:lnTo>
                    <a:pt x="2578528" y="1257300"/>
                  </a:lnTo>
                  <a:lnTo>
                    <a:pt x="2572398" y="1219200"/>
                  </a:lnTo>
                  <a:lnTo>
                    <a:pt x="2559685" y="1181100"/>
                  </a:lnTo>
                  <a:lnTo>
                    <a:pt x="2547258" y="1155700"/>
                  </a:lnTo>
                  <a:lnTo>
                    <a:pt x="2540057" y="1143000"/>
                  </a:lnTo>
                  <a:close/>
                </a:path>
                <a:path w="5603240" h="2679700">
                  <a:moveTo>
                    <a:pt x="3746627" y="558800"/>
                  </a:moveTo>
                  <a:lnTo>
                    <a:pt x="3590077" y="558800"/>
                  </a:lnTo>
                  <a:lnTo>
                    <a:pt x="3549062" y="571500"/>
                  </a:lnTo>
                  <a:lnTo>
                    <a:pt x="3503070" y="584200"/>
                  </a:lnTo>
                  <a:lnTo>
                    <a:pt x="3452113" y="596900"/>
                  </a:lnTo>
                  <a:lnTo>
                    <a:pt x="3279521" y="673100"/>
                  </a:lnTo>
                  <a:lnTo>
                    <a:pt x="3570478" y="1422400"/>
                  </a:lnTo>
                  <a:lnTo>
                    <a:pt x="3745229" y="1358900"/>
                  </a:lnTo>
                  <a:lnTo>
                    <a:pt x="3788975" y="1346200"/>
                  </a:lnTo>
                  <a:lnTo>
                    <a:pt x="3828018" y="1320800"/>
                  </a:lnTo>
                  <a:lnTo>
                    <a:pt x="3862369" y="1308100"/>
                  </a:lnTo>
                  <a:lnTo>
                    <a:pt x="3638169" y="1308100"/>
                  </a:lnTo>
                  <a:lnTo>
                    <a:pt x="3413505" y="711200"/>
                  </a:lnTo>
                  <a:lnTo>
                    <a:pt x="3490468" y="685800"/>
                  </a:lnTo>
                  <a:lnTo>
                    <a:pt x="3523424" y="673100"/>
                  </a:lnTo>
                  <a:lnTo>
                    <a:pt x="3554095" y="660400"/>
                  </a:lnTo>
                  <a:lnTo>
                    <a:pt x="3608578" y="660400"/>
                  </a:lnTo>
                  <a:lnTo>
                    <a:pt x="3633529" y="647700"/>
                  </a:lnTo>
                  <a:lnTo>
                    <a:pt x="3909568" y="647700"/>
                  </a:lnTo>
                  <a:lnTo>
                    <a:pt x="3872732" y="609600"/>
                  </a:lnTo>
                  <a:lnTo>
                    <a:pt x="3833288" y="584200"/>
                  </a:lnTo>
                  <a:lnTo>
                    <a:pt x="3791249" y="571500"/>
                  </a:lnTo>
                  <a:lnTo>
                    <a:pt x="3746627" y="558800"/>
                  </a:lnTo>
                  <a:close/>
                </a:path>
                <a:path w="5603240" h="2679700">
                  <a:moveTo>
                    <a:pt x="3056494" y="927100"/>
                  </a:moveTo>
                  <a:lnTo>
                    <a:pt x="2926207" y="927100"/>
                  </a:lnTo>
                  <a:lnTo>
                    <a:pt x="3180460" y="1231900"/>
                  </a:lnTo>
                  <a:lnTo>
                    <a:pt x="2946781" y="1320800"/>
                  </a:lnTo>
                  <a:lnTo>
                    <a:pt x="3209360" y="1320800"/>
                  </a:lnTo>
                  <a:lnTo>
                    <a:pt x="3241547" y="1308100"/>
                  </a:lnTo>
                  <a:lnTo>
                    <a:pt x="3371918" y="1308100"/>
                  </a:lnTo>
                  <a:lnTo>
                    <a:pt x="3056494" y="927100"/>
                  </a:lnTo>
                  <a:close/>
                </a:path>
                <a:path w="5603240" h="2679700">
                  <a:moveTo>
                    <a:pt x="1762759" y="1295400"/>
                  </a:moveTo>
                  <a:lnTo>
                    <a:pt x="1666240" y="1295400"/>
                  </a:lnTo>
                  <a:lnTo>
                    <a:pt x="1641683" y="1308100"/>
                  </a:lnTo>
                  <a:lnTo>
                    <a:pt x="1786780" y="1308100"/>
                  </a:lnTo>
                  <a:lnTo>
                    <a:pt x="1762759" y="1295400"/>
                  </a:lnTo>
                  <a:close/>
                </a:path>
                <a:path w="5603240" h="2679700">
                  <a:moveTo>
                    <a:pt x="3909568" y="647700"/>
                  </a:moveTo>
                  <a:lnTo>
                    <a:pt x="3683337" y="647700"/>
                  </a:lnTo>
                  <a:lnTo>
                    <a:pt x="3708146" y="660400"/>
                  </a:lnTo>
                  <a:lnTo>
                    <a:pt x="3742197" y="660400"/>
                  </a:lnTo>
                  <a:lnTo>
                    <a:pt x="3774058" y="673100"/>
                  </a:lnTo>
                  <a:lnTo>
                    <a:pt x="3803729" y="698500"/>
                  </a:lnTo>
                  <a:lnTo>
                    <a:pt x="3856402" y="749300"/>
                  </a:lnTo>
                  <a:lnTo>
                    <a:pt x="3899646" y="812800"/>
                  </a:lnTo>
                  <a:lnTo>
                    <a:pt x="3917696" y="863600"/>
                  </a:lnTo>
                  <a:lnTo>
                    <a:pt x="3932312" y="901700"/>
                  </a:lnTo>
                  <a:lnTo>
                    <a:pt x="3942238" y="939800"/>
                  </a:lnTo>
                  <a:lnTo>
                    <a:pt x="3947449" y="977900"/>
                  </a:lnTo>
                  <a:lnTo>
                    <a:pt x="3947922" y="1016000"/>
                  </a:lnTo>
                  <a:lnTo>
                    <a:pt x="3943901" y="1054100"/>
                  </a:lnTo>
                  <a:lnTo>
                    <a:pt x="3935476" y="1079500"/>
                  </a:lnTo>
                  <a:lnTo>
                    <a:pt x="3922668" y="1117600"/>
                  </a:lnTo>
                  <a:lnTo>
                    <a:pt x="3905504" y="1143000"/>
                  </a:lnTo>
                  <a:lnTo>
                    <a:pt x="3889192" y="1168400"/>
                  </a:lnTo>
                  <a:lnTo>
                    <a:pt x="3870928" y="1181100"/>
                  </a:lnTo>
                  <a:lnTo>
                    <a:pt x="3850711" y="1206500"/>
                  </a:lnTo>
                  <a:lnTo>
                    <a:pt x="3828542" y="1219200"/>
                  </a:lnTo>
                  <a:lnTo>
                    <a:pt x="3804086" y="1231900"/>
                  </a:lnTo>
                  <a:lnTo>
                    <a:pt x="3777011" y="1244600"/>
                  </a:lnTo>
                  <a:lnTo>
                    <a:pt x="3747317" y="1257300"/>
                  </a:lnTo>
                  <a:lnTo>
                    <a:pt x="3715004" y="1270000"/>
                  </a:lnTo>
                  <a:lnTo>
                    <a:pt x="3638169" y="1308100"/>
                  </a:lnTo>
                  <a:lnTo>
                    <a:pt x="3862369" y="1308100"/>
                  </a:lnTo>
                  <a:lnTo>
                    <a:pt x="3892042" y="1295400"/>
                  </a:lnTo>
                  <a:lnTo>
                    <a:pt x="3943953" y="1244600"/>
                  </a:lnTo>
                  <a:lnTo>
                    <a:pt x="3990340" y="1193800"/>
                  </a:lnTo>
                  <a:lnTo>
                    <a:pt x="4014055" y="1155700"/>
                  </a:lnTo>
                  <a:lnTo>
                    <a:pt x="4032424" y="1117600"/>
                  </a:lnTo>
                  <a:lnTo>
                    <a:pt x="4045436" y="1066800"/>
                  </a:lnTo>
                  <a:lnTo>
                    <a:pt x="4053078" y="1028700"/>
                  </a:lnTo>
                  <a:lnTo>
                    <a:pt x="4054931" y="977900"/>
                  </a:lnTo>
                  <a:lnTo>
                    <a:pt x="4050569" y="927100"/>
                  </a:lnTo>
                  <a:lnTo>
                    <a:pt x="4039969" y="876300"/>
                  </a:lnTo>
                  <a:lnTo>
                    <a:pt x="4023105" y="825500"/>
                  </a:lnTo>
                  <a:lnTo>
                    <a:pt x="4000061" y="762000"/>
                  </a:lnTo>
                  <a:lnTo>
                    <a:pt x="3973433" y="723900"/>
                  </a:lnTo>
                  <a:lnTo>
                    <a:pt x="3943256" y="673100"/>
                  </a:lnTo>
                  <a:lnTo>
                    <a:pt x="3909568" y="647700"/>
                  </a:lnTo>
                  <a:close/>
                </a:path>
                <a:path w="5603240" h="2679700">
                  <a:moveTo>
                    <a:pt x="4457793" y="241300"/>
                  </a:moveTo>
                  <a:lnTo>
                    <a:pt x="4385687" y="241300"/>
                  </a:lnTo>
                  <a:lnTo>
                    <a:pt x="4348511" y="254000"/>
                  </a:lnTo>
                  <a:lnTo>
                    <a:pt x="4310717" y="254000"/>
                  </a:lnTo>
                  <a:lnTo>
                    <a:pt x="4272280" y="266700"/>
                  </a:lnTo>
                  <a:lnTo>
                    <a:pt x="4235630" y="279400"/>
                  </a:lnTo>
                  <a:lnTo>
                    <a:pt x="4202064" y="304800"/>
                  </a:lnTo>
                  <a:lnTo>
                    <a:pt x="4171570" y="330200"/>
                  </a:lnTo>
                  <a:lnTo>
                    <a:pt x="4144136" y="342900"/>
                  </a:lnTo>
                  <a:lnTo>
                    <a:pt x="4119943" y="381000"/>
                  </a:lnTo>
                  <a:lnTo>
                    <a:pt x="4099179" y="406400"/>
                  </a:lnTo>
                  <a:lnTo>
                    <a:pt x="4081843" y="431800"/>
                  </a:lnTo>
                  <a:lnTo>
                    <a:pt x="4067936" y="469900"/>
                  </a:lnTo>
                  <a:lnTo>
                    <a:pt x="4057715" y="495300"/>
                  </a:lnTo>
                  <a:lnTo>
                    <a:pt x="4051030" y="533400"/>
                  </a:lnTo>
                  <a:lnTo>
                    <a:pt x="4047845" y="571500"/>
                  </a:lnTo>
                  <a:lnTo>
                    <a:pt x="4047915" y="584200"/>
                  </a:lnTo>
                  <a:lnTo>
                    <a:pt x="4047985" y="596900"/>
                  </a:lnTo>
                  <a:lnTo>
                    <a:pt x="4048055" y="609600"/>
                  </a:lnTo>
                  <a:lnTo>
                    <a:pt x="4048125" y="622300"/>
                  </a:lnTo>
                  <a:lnTo>
                    <a:pt x="4052190" y="660400"/>
                  </a:lnTo>
                  <a:lnTo>
                    <a:pt x="4060364" y="698500"/>
                  </a:lnTo>
                  <a:lnTo>
                    <a:pt x="4072610" y="749300"/>
                  </a:lnTo>
                  <a:lnTo>
                    <a:pt x="4088892" y="787400"/>
                  </a:lnTo>
                  <a:lnTo>
                    <a:pt x="4107799" y="838200"/>
                  </a:lnTo>
                  <a:lnTo>
                    <a:pt x="4128706" y="876300"/>
                  </a:lnTo>
                  <a:lnTo>
                    <a:pt x="4151614" y="914400"/>
                  </a:lnTo>
                  <a:lnTo>
                    <a:pt x="4176522" y="952500"/>
                  </a:lnTo>
                  <a:lnTo>
                    <a:pt x="4231084" y="1003300"/>
                  </a:lnTo>
                  <a:lnTo>
                    <a:pt x="4260550" y="1028700"/>
                  </a:lnTo>
                  <a:lnTo>
                    <a:pt x="4291457" y="1054100"/>
                  </a:lnTo>
                  <a:lnTo>
                    <a:pt x="4357354" y="1079500"/>
                  </a:lnTo>
                  <a:lnTo>
                    <a:pt x="4391701" y="1079500"/>
                  </a:lnTo>
                  <a:lnTo>
                    <a:pt x="4426965" y="1092200"/>
                  </a:lnTo>
                  <a:lnTo>
                    <a:pt x="4463113" y="1092200"/>
                  </a:lnTo>
                  <a:lnTo>
                    <a:pt x="4575556" y="1054100"/>
                  </a:lnTo>
                  <a:lnTo>
                    <a:pt x="4611322" y="1041400"/>
                  </a:lnTo>
                  <a:lnTo>
                    <a:pt x="4644326" y="1028700"/>
                  </a:lnTo>
                  <a:lnTo>
                    <a:pt x="4674568" y="1003300"/>
                  </a:lnTo>
                  <a:lnTo>
                    <a:pt x="4688308" y="990600"/>
                  </a:lnTo>
                  <a:lnTo>
                    <a:pt x="4440253" y="990600"/>
                  </a:lnTo>
                  <a:lnTo>
                    <a:pt x="4391427" y="977900"/>
                  </a:lnTo>
                  <a:lnTo>
                    <a:pt x="4344161" y="952500"/>
                  </a:lnTo>
                  <a:lnTo>
                    <a:pt x="4308394" y="927100"/>
                  </a:lnTo>
                  <a:lnTo>
                    <a:pt x="4275468" y="901700"/>
                  </a:lnTo>
                  <a:lnTo>
                    <a:pt x="4245388" y="863600"/>
                  </a:lnTo>
                  <a:lnTo>
                    <a:pt x="4218161" y="812800"/>
                  </a:lnTo>
                  <a:lnTo>
                    <a:pt x="4193794" y="749300"/>
                  </a:lnTo>
                  <a:lnTo>
                    <a:pt x="4181036" y="711200"/>
                  </a:lnTo>
                  <a:lnTo>
                    <a:pt x="4170981" y="685800"/>
                  </a:lnTo>
                  <a:lnTo>
                    <a:pt x="4163665" y="647700"/>
                  </a:lnTo>
                  <a:lnTo>
                    <a:pt x="4159123" y="609600"/>
                  </a:lnTo>
                  <a:lnTo>
                    <a:pt x="4157239" y="584200"/>
                  </a:lnTo>
                  <a:lnTo>
                    <a:pt x="4158059" y="558800"/>
                  </a:lnTo>
                  <a:lnTo>
                    <a:pt x="4161569" y="520700"/>
                  </a:lnTo>
                  <a:lnTo>
                    <a:pt x="4167758" y="495300"/>
                  </a:lnTo>
                  <a:lnTo>
                    <a:pt x="4176948" y="469900"/>
                  </a:lnTo>
                  <a:lnTo>
                    <a:pt x="4188317" y="457200"/>
                  </a:lnTo>
                  <a:lnTo>
                    <a:pt x="4201852" y="431800"/>
                  </a:lnTo>
                  <a:lnTo>
                    <a:pt x="4235735" y="393700"/>
                  </a:lnTo>
                  <a:lnTo>
                    <a:pt x="4280122" y="368300"/>
                  </a:lnTo>
                  <a:lnTo>
                    <a:pt x="4332606" y="342900"/>
                  </a:lnTo>
                  <a:lnTo>
                    <a:pt x="4644191" y="342900"/>
                  </a:lnTo>
                  <a:lnTo>
                    <a:pt x="4616164" y="317500"/>
                  </a:lnTo>
                  <a:lnTo>
                    <a:pt x="4586851" y="292100"/>
                  </a:lnTo>
                  <a:lnTo>
                    <a:pt x="4556252" y="279400"/>
                  </a:lnTo>
                  <a:lnTo>
                    <a:pt x="4524797" y="266700"/>
                  </a:lnTo>
                  <a:lnTo>
                    <a:pt x="4491974" y="254000"/>
                  </a:lnTo>
                  <a:lnTo>
                    <a:pt x="4457793" y="241300"/>
                  </a:lnTo>
                  <a:close/>
                </a:path>
                <a:path w="5603240" h="2679700">
                  <a:moveTo>
                    <a:pt x="2385407" y="1041400"/>
                  </a:moveTo>
                  <a:lnTo>
                    <a:pt x="2337159" y="1041400"/>
                  </a:lnTo>
                  <a:lnTo>
                    <a:pt x="2313559" y="1054100"/>
                  </a:lnTo>
                  <a:lnTo>
                    <a:pt x="2410079" y="1054100"/>
                  </a:lnTo>
                  <a:lnTo>
                    <a:pt x="2385407" y="1041400"/>
                  </a:lnTo>
                  <a:close/>
                </a:path>
                <a:path w="5603240" h="2679700">
                  <a:moveTo>
                    <a:pt x="4644191" y="342900"/>
                  </a:moveTo>
                  <a:lnTo>
                    <a:pt x="4458065" y="342900"/>
                  </a:lnTo>
                  <a:lnTo>
                    <a:pt x="4481554" y="355600"/>
                  </a:lnTo>
                  <a:lnTo>
                    <a:pt x="4504435" y="368300"/>
                  </a:lnTo>
                  <a:lnTo>
                    <a:pt x="4526178" y="381000"/>
                  </a:lnTo>
                  <a:lnTo>
                    <a:pt x="4547219" y="406400"/>
                  </a:lnTo>
                  <a:lnTo>
                    <a:pt x="4567568" y="419100"/>
                  </a:lnTo>
                  <a:lnTo>
                    <a:pt x="4587239" y="444500"/>
                  </a:lnTo>
                  <a:lnTo>
                    <a:pt x="4605885" y="482600"/>
                  </a:lnTo>
                  <a:lnTo>
                    <a:pt x="4623339" y="508000"/>
                  </a:lnTo>
                  <a:lnTo>
                    <a:pt x="4639603" y="546100"/>
                  </a:lnTo>
                  <a:lnTo>
                    <a:pt x="4654677" y="571500"/>
                  </a:lnTo>
                  <a:lnTo>
                    <a:pt x="4674032" y="635000"/>
                  </a:lnTo>
                  <a:lnTo>
                    <a:pt x="4686231" y="685800"/>
                  </a:lnTo>
                  <a:lnTo>
                    <a:pt x="4691280" y="736600"/>
                  </a:lnTo>
                  <a:lnTo>
                    <a:pt x="4689184" y="787400"/>
                  </a:lnTo>
                  <a:lnTo>
                    <a:pt x="4679950" y="825500"/>
                  </a:lnTo>
                  <a:lnTo>
                    <a:pt x="4659372" y="876300"/>
                  </a:lnTo>
                  <a:lnTo>
                    <a:pt x="4629626" y="914400"/>
                  </a:lnTo>
                  <a:lnTo>
                    <a:pt x="4590688" y="952500"/>
                  </a:lnTo>
                  <a:lnTo>
                    <a:pt x="4542535" y="977900"/>
                  </a:lnTo>
                  <a:lnTo>
                    <a:pt x="4490626" y="990600"/>
                  </a:lnTo>
                  <a:lnTo>
                    <a:pt x="4688308" y="990600"/>
                  </a:lnTo>
                  <a:lnTo>
                    <a:pt x="4726505" y="952500"/>
                  </a:lnTo>
                  <a:lnTo>
                    <a:pt x="4765609" y="901700"/>
                  </a:lnTo>
                  <a:lnTo>
                    <a:pt x="4780280" y="863600"/>
                  </a:lnTo>
                  <a:lnTo>
                    <a:pt x="4790876" y="825500"/>
                  </a:lnTo>
                  <a:lnTo>
                    <a:pt x="4797710" y="787400"/>
                  </a:lnTo>
                  <a:lnTo>
                    <a:pt x="4800782" y="749300"/>
                  </a:lnTo>
                  <a:lnTo>
                    <a:pt x="4800091" y="711200"/>
                  </a:lnTo>
                  <a:lnTo>
                    <a:pt x="4795637" y="673100"/>
                  </a:lnTo>
                  <a:lnTo>
                    <a:pt x="4787407" y="622300"/>
                  </a:lnTo>
                  <a:lnTo>
                    <a:pt x="4775392" y="584200"/>
                  </a:lnTo>
                  <a:lnTo>
                    <a:pt x="4759579" y="533400"/>
                  </a:lnTo>
                  <a:lnTo>
                    <a:pt x="4740405" y="495300"/>
                  </a:lnTo>
                  <a:lnTo>
                    <a:pt x="4719256" y="444500"/>
                  </a:lnTo>
                  <a:lnTo>
                    <a:pt x="4696106" y="406400"/>
                  </a:lnTo>
                  <a:lnTo>
                    <a:pt x="4670933" y="381000"/>
                  </a:lnTo>
                  <a:lnTo>
                    <a:pt x="4644191" y="342900"/>
                  </a:lnTo>
                  <a:close/>
                </a:path>
                <a:path w="5603240" h="2679700">
                  <a:moveTo>
                    <a:pt x="5129022" y="0"/>
                  </a:moveTo>
                  <a:lnTo>
                    <a:pt x="5032502" y="0"/>
                  </a:lnTo>
                  <a:lnTo>
                    <a:pt x="5008000" y="12700"/>
                  </a:lnTo>
                  <a:lnTo>
                    <a:pt x="4981178" y="12700"/>
                  </a:lnTo>
                  <a:lnTo>
                    <a:pt x="4952045" y="25400"/>
                  </a:lnTo>
                  <a:lnTo>
                    <a:pt x="4920614" y="38100"/>
                  </a:lnTo>
                  <a:lnTo>
                    <a:pt x="4725034" y="114300"/>
                  </a:lnTo>
                  <a:lnTo>
                    <a:pt x="5016118" y="876300"/>
                  </a:lnTo>
                  <a:lnTo>
                    <a:pt x="5116957" y="838200"/>
                  </a:lnTo>
                  <a:lnTo>
                    <a:pt x="5001133" y="533400"/>
                  </a:lnTo>
                  <a:lnTo>
                    <a:pt x="5116322" y="482600"/>
                  </a:lnTo>
                  <a:lnTo>
                    <a:pt x="5316791" y="482600"/>
                  </a:lnTo>
                  <a:lnTo>
                    <a:pt x="5250687" y="444500"/>
                  </a:lnTo>
                  <a:lnTo>
                    <a:pt x="4968875" y="444500"/>
                  </a:lnTo>
                  <a:lnTo>
                    <a:pt x="4859019" y="165100"/>
                  </a:lnTo>
                  <a:lnTo>
                    <a:pt x="4958841" y="127000"/>
                  </a:lnTo>
                  <a:lnTo>
                    <a:pt x="4979271" y="114300"/>
                  </a:lnTo>
                  <a:lnTo>
                    <a:pt x="4998259" y="114300"/>
                  </a:lnTo>
                  <a:lnTo>
                    <a:pt x="5015795" y="101600"/>
                  </a:lnTo>
                  <a:lnTo>
                    <a:pt x="5259000" y="101600"/>
                  </a:lnTo>
                  <a:lnTo>
                    <a:pt x="5251799" y="88900"/>
                  </a:lnTo>
                  <a:lnTo>
                    <a:pt x="5217159" y="50800"/>
                  </a:lnTo>
                  <a:lnTo>
                    <a:pt x="5175805" y="25400"/>
                  </a:lnTo>
                  <a:lnTo>
                    <a:pt x="5153098" y="12700"/>
                  </a:lnTo>
                  <a:lnTo>
                    <a:pt x="5129022" y="0"/>
                  </a:lnTo>
                  <a:close/>
                </a:path>
                <a:path w="5603240" h="2679700">
                  <a:moveTo>
                    <a:pt x="5316791" y="482600"/>
                  </a:moveTo>
                  <a:lnTo>
                    <a:pt x="5116322" y="482600"/>
                  </a:lnTo>
                  <a:lnTo>
                    <a:pt x="5472303" y="698500"/>
                  </a:lnTo>
                  <a:lnTo>
                    <a:pt x="5603239" y="647700"/>
                  </a:lnTo>
                  <a:lnTo>
                    <a:pt x="5316791" y="482600"/>
                  </a:lnTo>
                  <a:close/>
                </a:path>
                <a:path w="5603240" h="2679700">
                  <a:moveTo>
                    <a:pt x="3689699" y="546100"/>
                  </a:moveTo>
                  <a:lnTo>
                    <a:pt x="3658723" y="546100"/>
                  </a:lnTo>
                  <a:lnTo>
                    <a:pt x="3626104" y="558800"/>
                  </a:lnTo>
                  <a:lnTo>
                    <a:pt x="3719008" y="558800"/>
                  </a:lnTo>
                  <a:lnTo>
                    <a:pt x="3689699" y="546100"/>
                  </a:lnTo>
                  <a:close/>
                </a:path>
                <a:path w="5603240" h="2679700">
                  <a:moveTo>
                    <a:pt x="5259000" y="101600"/>
                  </a:moveTo>
                  <a:lnTo>
                    <a:pt x="5104308" y="101600"/>
                  </a:lnTo>
                  <a:lnTo>
                    <a:pt x="5117973" y="114300"/>
                  </a:lnTo>
                  <a:lnTo>
                    <a:pt x="5130494" y="127000"/>
                  </a:lnTo>
                  <a:lnTo>
                    <a:pt x="5141849" y="127000"/>
                  </a:lnTo>
                  <a:lnTo>
                    <a:pt x="5152064" y="139700"/>
                  </a:lnTo>
                  <a:lnTo>
                    <a:pt x="5161184" y="152400"/>
                  </a:lnTo>
                  <a:lnTo>
                    <a:pt x="5169209" y="165100"/>
                  </a:lnTo>
                  <a:lnTo>
                    <a:pt x="5176138" y="190500"/>
                  </a:lnTo>
                  <a:lnTo>
                    <a:pt x="5182856" y="203200"/>
                  </a:lnTo>
                  <a:lnTo>
                    <a:pt x="5187775" y="228600"/>
                  </a:lnTo>
                  <a:lnTo>
                    <a:pt x="5190908" y="241300"/>
                  </a:lnTo>
                  <a:lnTo>
                    <a:pt x="5192267" y="254000"/>
                  </a:lnTo>
                  <a:lnTo>
                    <a:pt x="5191817" y="279400"/>
                  </a:lnTo>
                  <a:lnTo>
                    <a:pt x="5189521" y="292100"/>
                  </a:lnTo>
                  <a:lnTo>
                    <a:pt x="5185392" y="304800"/>
                  </a:lnTo>
                  <a:lnTo>
                    <a:pt x="5179440" y="317500"/>
                  </a:lnTo>
                  <a:lnTo>
                    <a:pt x="5170797" y="342900"/>
                  </a:lnTo>
                  <a:lnTo>
                    <a:pt x="5160105" y="355600"/>
                  </a:lnTo>
                  <a:lnTo>
                    <a:pt x="5147365" y="368300"/>
                  </a:lnTo>
                  <a:lnTo>
                    <a:pt x="5132578" y="381000"/>
                  </a:lnTo>
                  <a:lnTo>
                    <a:pt x="5115956" y="381000"/>
                  </a:lnTo>
                  <a:lnTo>
                    <a:pt x="5097907" y="393700"/>
                  </a:lnTo>
                  <a:lnTo>
                    <a:pt x="5078428" y="406400"/>
                  </a:lnTo>
                  <a:lnTo>
                    <a:pt x="5057521" y="419100"/>
                  </a:lnTo>
                  <a:lnTo>
                    <a:pt x="4968875" y="444500"/>
                  </a:lnTo>
                  <a:lnTo>
                    <a:pt x="5250687" y="444500"/>
                  </a:lnTo>
                  <a:lnTo>
                    <a:pt x="5206618" y="419100"/>
                  </a:lnTo>
                  <a:lnTo>
                    <a:pt x="5235263" y="393700"/>
                  </a:lnTo>
                  <a:lnTo>
                    <a:pt x="5258704" y="355600"/>
                  </a:lnTo>
                  <a:lnTo>
                    <a:pt x="5276931" y="330200"/>
                  </a:lnTo>
                  <a:lnTo>
                    <a:pt x="5289931" y="292100"/>
                  </a:lnTo>
                  <a:lnTo>
                    <a:pt x="5297005" y="254000"/>
                  </a:lnTo>
                  <a:lnTo>
                    <a:pt x="5297471" y="215900"/>
                  </a:lnTo>
                  <a:lnTo>
                    <a:pt x="5291341" y="177800"/>
                  </a:lnTo>
                  <a:lnTo>
                    <a:pt x="5278628" y="139700"/>
                  </a:lnTo>
                  <a:lnTo>
                    <a:pt x="5266201" y="114300"/>
                  </a:lnTo>
                  <a:lnTo>
                    <a:pt x="5259000" y="1016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21271" y="2500502"/>
              <a:ext cx="8161020" cy="2287270"/>
            </a:xfrm>
            <a:custGeom>
              <a:avLst/>
              <a:gdLst/>
              <a:ahLst/>
              <a:cxnLst/>
              <a:rect l="l" t="t" r="r" b="b"/>
              <a:pathLst>
                <a:path w="8161020" h="2287270">
                  <a:moveTo>
                    <a:pt x="8160766" y="1977440"/>
                  </a:moveTo>
                  <a:lnTo>
                    <a:pt x="0" y="1977440"/>
                  </a:lnTo>
                  <a:lnTo>
                    <a:pt x="0" y="2286762"/>
                  </a:lnTo>
                  <a:lnTo>
                    <a:pt x="8160766" y="2286762"/>
                  </a:lnTo>
                  <a:lnTo>
                    <a:pt x="8160766" y="1977440"/>
                  </a:lnTo>
                  <a:close/>
                </a:path>
                <a:path w="8161020" h="2287270">
                  <a:moveTo>
                    <a:pt x="8160766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8160766" y="152400"/>
                  </a:lnTo>
                  <a:lnTo>
                    <a:pt x="8160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34751"/>
              </p:ext>
            </p:extLst>
          </p:nvPr>
        </p:nvGraphicFramePr>
        <p:xfrm>
          <a:off x="429207" y="681135"/>
          <a:ext cx="8146733" cy="57589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0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52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</a:t>
                      </a:r>
                      <a:r>
                        <a:rPr sz="1600" b="1" spc="-8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Comunes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064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376"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2144395" algn="l"/>
                          <a:tab pos="3615054" algn="l"/>
                          <a:tab pos="6062980" algn="l"/>
                        </a:tabLst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-Leng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Cast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Lit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(4h)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Filosofía</a:t>
                      </a:r>
                      <a:r>
                        <a:rPr sz="1600" b="1" spc="3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(3h)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Lengua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Ext.I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(Inglés)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(3h)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Ed.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Física</a:t>
                      </a:r>
                      <a:r>
                        <a:rPr sz="1600" b="1" spc="3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(2h)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82">
                <a:tc gridSpan="3">
                  <a:txBody>
                    <a:bodyPr/>
                    <a:lstStyle/>
                    <a:p>
                      <a:pPr marL="17818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Específicas</a:t>
                      </a:r>
                      <a:r>
                        <a:rPr sz="1600" b="1" spc="-2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sz="1600" b="1" spc="-4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Modalidad</a:t>
                      </a:r>
                      <a:r>
                        <a:rPr sz="1600" b="1" spc="-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(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materias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4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h/s)</a:t>
                      </a:r>
                      <a:endParaRPr sz="1600" dirty="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Ciencias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spc="-4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Tecnología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1275" marB="0">
                    <a:lnL w="12700">
                      <a:noFill/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Ciencias</a:t>
                      </a:r>
                      <a:r>
                        <a:rPr sz="1600" b="1" spc="-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Sociales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Humanidades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6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Matemáticas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020" marB="0">
                    <a:lnL w="12700">
                      <a:noFill/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F7A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Aplicadas</a:t>
                      </a:r>
                      <a:r>
                        <a:rPr sz="1600" b="1" spc="-4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CCSS</a:t>
                      </a:r>
                      <a:r>
                        <a:rPr sz="16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Latín</a:t>
                      </a:r>
                      <a:r>
                        <a:rPr sz="1600" b="1" spc="-2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38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4817">
                <a:tc>
                  <a:txBody>
                    <a:bodyPr/>
                    <a:lstStyle/>
                    <a:p>
                      <a:pPr marL="161925" indent="-79375">
                        <a:lnSpc>
                          <a:spcPct val="100000"/>
                        </a:lnSpc>
                        <a:spcBef>
                          <a:spcPts val="275"/>
                        </a:spcBef>
                        <a:buSzPct val="93750"/>
                        <a:buFont typeface="Arial MT"/>
                        <a:buChar char="•"/>
                        <a:tabLst>
                          <a:tab pos="161925" algn="l"/>
                        </a:tabLst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Física</a:t>
                      </a:r>
                      <a:r>
                        <a:rPr sz="1600" b="1" u="sng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Química</a:t>
                      </a:r>
                      <a:r>
                        <a:rPr sz="1600" b="1" u="sng" spc="50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61925" indent="-79375">
                        <a:lnSpc>
                          <a:spcPct val="100000"/>
                        </a:lnSpc>
                        <a:spcBef>
                          <a:spcPts val="385"/>
                        </a:spcBef>
                        <a:buSzPct val="93750"/>
                        <a:buFont typeface="Arial MT"/>
                        <a:buChar char="•"/>
                        <a:tabLst>
                          <a:tab pos="161925" algn="l"/>
                        </a:tabLst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Biología,</a:t>
                      </a:r>
                      <a:r>
                        <a:rPr sz="1600" b="1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Geolg</a:t>
                      </a:r>
                      <a:r>
                        <a:rPr sz="1600" b="1" spc="33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spc="-2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CC</a:t>
                      </a:r>
                      <a:r>
                        <a:rPr sz="1600" b="1" spc="-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1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Ambientales</a:t>
                      </a:r>
                      <a:endParaRPr lang="es-ES" sz="1600" b="1" spc="-1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82550" indent="0">
                        <a:lnSpc>
                          <a:spcPct val="100000"/>
                        </a:lnSpc>
                        <a:spcBef>
                          <a:spcPts val="385"/>
                        </a:spcBef>
                        <a:buSzPct val="93750"/>
                        <a:buFont typeface="Arial MT"/>
                        <a:buNone/>
                        <a:tabLst>
                          <a:tab pos="161925" algn="l"/>
                        </a:tabLst>
                      </a:pPr>
                      <a:r>
                        <a:rPr lang="es-ES"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----------------------------------------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61925" indent="-79375">
                        <a:lnSpc>
                          <a:spcPct val="100000"/>
                        </a:lnSpc>
                        <a:spcBef>
                          <a:spcPts val="384"/>
                        </a:spcBef>
                        <a:buSzPct val="93750"/>
                        <a:buFont typeface="Arial MT"/>
                        <a:buChar char="•"/>
                        <a:tabLst>
                          <a:tab pos="161925" algn="l"/>
                          <a:tab pos="1765935" algn="l"/>
                        </a:tabLst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Dibujo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Técnico</a:t>
                      </a:r>
                      <a:r>
                        <a:rPr sz="1600" b="1" u="sng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61290" indent="-79375">
                        <a:lnSpc>
                          <a:spcPct val="100000"/>
                        </a:lnSpc>
                        <a:spcBef>
                          <a:spcPts val="380"/>
                        </a:spcBef>
                        <a:buSzPct val="93750"/>
                        <a:buFont typeface="Arial MT"/>
                        <a:buChar char="•"/>
                        <a:tabLst>
                          <a:tab pos="161290" algn="l"/>
                        </a:tabLst>
                      </a:pP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Tecnología</a:t>
                      </a:r>
                      <a:r>
                        <a:rPr sz="1600" b="1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sz="16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Ingeniería</a:t>
                      </a:r>
                      <a:r>
                        <a:rPr sz="16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4925" marB="0">
                    <a:lnL w="12700">
                      <a:noFill/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F7AF"/>
                    </a:solidFill>
                  </a:tcPr>
                </a:tc>
                <a:tc>
                  <a:txBody>
                    <a:bodyPr/>
                    <a:lstStyle/>
                    <a:p>
                      <a:pPr marL="378460" indent="-286385">
                        <a:lnSpc>
                          <a:spcPct val="100000"/>
                        </a:lnSpc>
                        <a:spcBef>
                          <a:spcPts val="265"/>
                        </a:spcBef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Economía</a:t>
                      </a:r>
                      <a:r>
                        <a:rPr sz="1600" b="1" u="sng" spc="50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marR="780415" indent="-2870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Hª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Mundo</a:t>
                      </a:r>
                      <a:r>
                        <a:rPr sz="16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Contemporáneo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Literatura</a:t>
                      </a:r>
                      <a:r>
                        <a:rPr sz="1600" b="1" u="sng" spc="-7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Universal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Latín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78460" indent="-286385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Griego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9095" marR="715010" indent="-2870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9095" algn="l"/>
                        </a:tabLst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Hª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Mundo</a:t>
                      </a:r>
                      <a:r>
                        <a:rPr sz="16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Contemporáneo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Literatura</a:t>
                      </a:r>
                      <a:r>
                        <a:rPr sz="1600" b="1" u="sng" spc="-7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Universal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</a:t>
                      </a:r>
                      <a:r>
                        <a:rPr sz="1600" b="1" spc="-55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Aplicadas</a:t>
                      </a:r>
                      <a:r>
                        <a:rPr sz="1600" b="1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spc="-2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CCSS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216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u="sng" dirty="0">
                          <a:solidFill>
                            <a:srgbClr val="C00000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</a:t>
                      </a:r>
                      <a:r>
                        <a:rPr sz="1400" b="1" u="sng" spc="-55" dirty="0">
                          <a:solidFill>
                            <a:srgbClr val="C00000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u="sng" dirty="0" err="1">
                          <a:solidFill>
                            <a:srgbClr val="C00000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optativas</a:t>
                      </a:r>
                      <a:r>
                        <a:rPr sz="1400" b="1" spc="-6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sz="1400" b="1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:</a:t>
                      </a:r>
                      <a:r>
                        <a:rPr sz="1400" u="heavy" spc="-25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una</a:t>
                      </a:r>
                      <a:r>
                        <a:rPr sz="1400" u="heavy" spc="-30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de</a:t>
                      </a:r>
                      <a:r>
                        <a:rPr sz="1400" u="heavy" spc="-35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4hs</a:t>
                      </a:r>
                      <a:r>
                        <a:rPr sz="1400" u="heavy" spc="-25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y</a:t>
                      </a:r>
                      <a:r>
                        <a:rPr sz="1400" u="heavy" spc="-15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una</a:t>
                      </a:r>
                      <a:r>
                        <a:rPr sz="1400" u="heavy" spc="-35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de</a:t>
                      </a:r>
                      <a:r>
                        <a:rPr sz="1400" u="heavy" spc="-30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 </a:t>
                      </a:r>
                      <a:r>
                        <a:rPr sz="1400" u="heavy" spc="-20" dirty="0">
                          <a:solidFill>
                            <a:srgbClr val="0D0D0D"/>
                          </a:solidFill>
                          <a:uFill>
                            <a:solidFill>
                              <a:srgbClr val="0D0D0D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2hs)</a:t>
                      </a:r>
                      <a:endParaRPr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127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81938">
                <a:tc>
                  <a:txBody>
                    <a:bodyPr/>
                    <a:lstStyle/>
                    <a:p>
                      <a:pPr marL="377825" indent="-287020">
                        <a:lnSpc>
                          <a:spcPct val="100000"/>
                        </a:lnSpc>
                        <a:spcBef>
                          <a:spcPts val="265"/>
                        </a:spcBef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Anatomía</a:t>
                      </a:r>
                      <a:r>
                        <a:rPr sz="1600" b="1" u="sng" spc="-7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Aplicada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7825" indent="-2870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Economía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7825" indent="-28702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Física</a:t>
                      </a:r>
                      <a:r>
                        <a:rPr sz="1600" b="1" spc="-3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Química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3655" marB="0">
                    <a:lnL w="12700">
                      <a:noFill/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0F7A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8460" indent="-286385">
                        <a:lnSpc>
                          <a:spcPct val="100000"/>
                        </a:lnSpc>
                        <a:spcBef>
                          <a:spcPts val="280"/>
                        </a:spcBef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Economía</a:t>
                      </a:r>
                      <a:r>
                        <a:rPr sz="1600" b="1" u="sng" spc="50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ts val="1914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Hª</a:t>
                      </a:r>
                      <a:r>
                        <a:rPr sz="1600" b="1" u="sng" spc="-2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</a:t>
                      </a:r>
                      <a:r>
                        <a:rPr sz="1600" b="1" u="sng" spc="-3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Mundo</a:t>
                      </a:r>
                      <a:r>
                        <a:rPr sz="1600" b="1" u="sng" spc="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Contemporáneo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ts val="1914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Literatura</a:t>
                      </a:r>
                      <a:r>
                        <a:rPr sz="1600" b="1" u="sng" spc="-6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Universal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Griego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066"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3660775" algn="l"/>
                          <a:tab pos="5243830" algn="l"/>
                          <a:tab pos="5520690" algn="l"/>
                          <a:tab pos="6535420" algn="l"/>
                        </a:tabLst>
                      </a:pP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Materias</a:t>
                      </a:r>
                      <a:r>
                        <a:rPr sz="1400" b="1" spc="-5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sz="1400" b="1" spc="-3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sz="1400" b="1" spc="-2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horas</a:t>
                      </a:r>
                      <a:r>
                        <a:rPr sz="1400" b="1" spc="-4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sz="1400" b="1" spc="-2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</a:t>
                      </a:r>
                      <a:r>
                        <a:rPr sz="1400" b="1" spc="-3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</a:t>
                      </a:r>
                      <a:r>
                        <a:rPr sz="1400" b="1" spc="-25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modalidades: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Cultura</a:t>
                      </a:r>
                      <a:r>
                        <a:rPr sz="1600" b="1" u="sng" spc="-8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Científica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r>
                        <a:rPr sz="1600" b="1" dirty="0">
                          <a:solidFill>
                            <a:srgbClr val="00999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Religión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-</a:t>
                      </a:r>
                      <a:r>
                        <a:rPr sz="1600" b="1" spc="-1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rancés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tabLst>
                          <a:tab pos="423545" algn="l"/>
                          <a:tab pos="4493260" algn="l"/>
                        </a:tabLst>
                      </a:pPr>
                      <a:r>
                        <a:rPr sz="1600" spc="-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Fundamentos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sz="1600" b="1" u="sng" spc="-3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Submarinismo</a:t>
                      </a:r>
                      <a:r>
                        <a:rPr sz="1600" b="1" u="sng" spc="-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u="sng" spc="-3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Navegación</a:t>
                      </a:r>
                      <a:r>
                        <a:rPr sz="1600" b="1" dirty="0">
                          <a:solidFill>
                            <a:srgbClr val="00999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r>
                        <a:rPr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sz="1600" b="1" u="sng" spc="-2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Tecnología</a:t>
                      </a:r>
                      <a:r>
                        <a:rPr sz="1600" b="1" u="sng" spc="-2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sz="1600" b="1" u="sng" spc="-3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</a:t>
                      </a:r>
                      <a:r>
                        <a:rPr sz="1600" b="1" u="sng" spc="-2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</a:t>
                      </a:r>
                      <a:r>
                        <a:rPr sz="1600" b="1" u="sng" spc="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sz="1600" b="1" u="sng" spc="-2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</a:t>
                      </a:r>
                      <a:r>
                        <a:rPr sz="1600" b="1" u="sng" spc="-35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b="1" u="sng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Comunicación </a:t>
                      </a:r>
                      <a:r>
                        <a:rPr sz="1600" b="1" u="sng" spc="-50" dirty="0">
                          <a:solidFill>
                            <a:srgbClr val="009999"/>
                          </a:solidFill>
                          <a:uFill>
                            <a:solidFill>
                              <a:srgbClr val="009999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429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noFill/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7274052" y="0"/>
            <a:ext cx="1420495" cy="1187450"/>
            <a:chOff x="7274052" y="0"/>
            <a:chExt cx="1420495" cy="11874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4052" y="0"/>
              <a:ext cx="1420241" cy="11871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68743" y="195694"/>
              <a:ext cx="851623" cy="617232"/>
            </a:xfrm>
            <a:prstGeom prst="rect">
              <a:avLst/>
            </a:prstGeom>
          </p:spPr>
        </p:pic>
      </p:grpSp>
      <p:sp>
        <p:nvSpPr>
          <p:cNvPr id="12" name="Botón de acción: ir al final 11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C05AB97E-BB0B-45C6-977A-39CD778CEC87}"/>
              </a:ext>
            </a:extLst>
          </p:cNvPr>
          <p:cNvSpPr/>
          <p:nvPr/>
        </p:nvSpPr>
        <p:spPr>
          <a:xfrm>
            <a:off x="8575940" y="6165304"/>
            <a:ext cx="316540" cy="274739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962CE2F8-C9A6-BFA3-DB58-6F57B3A14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071813"/>
            <a:ext cx="8002587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endParaRPr lang="es-ES" sz="3200" kern="0" dirty="0">
              <a:latin typeface="+mn-lt"/>
            </a:endParaRP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s-ES" sz="3200" i="1" kern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tienes alguna duda, coméntanosla. Quizá podamos ayudarte. 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es-ES" sz="2400" i="1" kern="0" dirty="0">
              <a:solidFill>
                <a:srgbClr val="99CCFF"/>
              </a:solidFill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s-ES" sz="2400" i="1" kern="0" dirty="0">
                <a:solidFill>
                  <a:srgbClr val="99CCFF"/>
                </a:solidFill>
                <a:latin typeface="+mn-lt"/>
              </a:rPr>
              <a:t> </a:t>
            </a:r>
            <a:r>
              <a:rPr lang="es-ES" sz="2400" b="1" i="1" kern="0" dirty="0" err="1">
                <a:solidFill>
                  <a:srgbClr val="990000"/>
                </a:solidFill>
                <a:latin typeface="+mn-lt"/>
              </a:rPr>
              <a:t>Dpto</a:t>
            </a:r>
            <a:r>
              <a:rPr lang="es-ES" sz="2400" b="1" i="1" kern="0" dirty="0">
                <a:solidFill>
                  <a:srgbClr val="990000"/>
                </a:solidFill>
                <a:latin typeface="+mn-lt"/>
              </a:rPr>
              <a:t> de Orientación del IES José Jiménez Lozano.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s-ES" sz="2400" b="1" i="1" kern="0" dirty="0">
                <a:solidFill>
                  <a:srgbClr val="990000"/>
                </a:solidFill>
                <a:latin typeface="+mn-lt"/>
              </a:rPr>
              <a:t>			</a:t>
            </a: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es-ES" sz="2400" b="1" kern="0" dirty="0">
              <a:solidFill>
                <a:srgbClr val="990000"/>
              </a:solidFill>
              <a:latin typeface="+mn-lt"/>
            </a:endParaRPr>
          </a:p>
        </p:txBody>
      </p:sp>
      <p:pic>
        <p:nvPicPr>
          <p:cNvPr id="4" name="Picture 5" descr="E:\Fotos Proyecto 1º\20191203_144018.jpg">
            <a:hlinkClick r:id="rId2"/>
            <a:extLst>
              <a:ext uri="{FF2B5EF4-FFF2-40B4-BE49-F238E27FC236}">
                <a16:creationId xmlns:a16="http://schemas.microsoft.com/office/drawing/2014/main" id="{83B57098-EF85-C3F9-7A39-4E42898E1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708270"/>
            <a:ext cx="3619525" cy="2714644"/>
          </a:xfrm>
          <a:prstGeom prst="flowChartMagneticTape">
            <a:avLst/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1">
            <a:extLst>
              <a:ext uri="{FF2B5EF4-FFF2-40B4-BE49-F238E27FC236}">
                <a16:creationId xmlns:a16="http://schemas.microsoft.com/office/drawing/2014/main" id="{ADE83AC2-48E8-5C76-5E0C-A425898BE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858838"/>
            <a:ext cx="183356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7BF33365-95CA-9C3C-0023-26A2A71EA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150" y="623888"/>
            <a:ext cx="8281988" cy="850900"/>
          </a:xfrm>
          <a:noFill/>
        </p:spPr>
        <p:txBody>
          <a:bodyPr/>
          <a:lstStyle/>
          <a:p>
            <a:pPr algn="l" eaLnBrk="1" hangingPunct="1"/>
            <a:r>
              <a:rPr lang="es-ES" altLang="es-ES" sz="3600" b="1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Ciclos Formativos de Grado Básico</a:t>
            </a:r>
            <a:endParaRPr lang="es-ES" altLang="es-ES" sz="36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58F899A-2A26-4906-36C6-8EDDB0862C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5113" y="1590675"/>
            <a:ext cx="8496300" cy="4306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s-ES" altLang="es-ES" sz="500" b="1" dirty="0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s-ES" altLang="es-ES" sz="28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</a:t>
            </a:r>
            <a:r>
              <a:rPr lang="es-ES" altLang="es-ES" sz="280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s-ES" altLang="es-ES" sz="28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una opción formativa para favorecer la inserción laboral y la obtención de una </a:t>
            </a:r>
            <a:r>
              <a:rPr lang="es-ES" alt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titulación oficial</a:t>
            </a: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s-ES" altLang="es-ES" sz="28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DURACIÓN</a:t>
            </a:r>
            <a:r>
              <a:rPr lang="es-ES" altLang="es-ES" sz="2800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s-ES" altLang="es-ES" sz="2800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2 cursos.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s-ES" altLang="es-ES" sz="2800" b="1" dirty="0">
                <a:solidFill>
                  <a:srgbClr val="66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CONDICIONES DE ACCESO: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s-ES" altLang="es-ES" sz="2800" b="1" dirty="0">
              <a:solidFill>
                <a:srgbClr val="66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  <a:defRPr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 haber cursado 3º de ESO</a:t>
            </a:r>
          </a:p>
          <a:p>
            <a:pPr lvl="1" eaLnBrk="1" hangingPunct="1">
              <a:lnSpc>
                <a:spcPct val="8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  <a:defRPr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 excepcionalmente, haber cursado 2º de ESO y tener 15 años.</a:t>
            </a:r>
            <a:endParaRPr lang="es-ES" altLang="es-ES" dirty="0">
              <a:latin typeface="Calibri" panose="020F0502020204030204" pitchFamily="34" charset="0"/>
              <a:cs typeface="Calibri" panose="020F0502020204030204" pitchFamily="34" charset="0"/>
              <a:hlinkClick r:id="rId3"/>
            </a:endParaRPr>
          </a:p>
          <a:p>
            <a:pPr lvl="1" eaLnBrk="1" hangingPunct="1">
              <a:lnSpc>
                <a:spcPct val="80000"/>
              </a:lnSpc>
              <a:buClr>
                <a:srgbClr val="996633"/>
              </a:buClr>
              <a:buFont typeface="Wingdings" panose="05000000000000000000" pitchFamily="2" charset="2"/>
              <a:buChar char="§"/>
              <a:defRPr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Oferta de Programas de CF de Grado Básico</a:t>
            </a:r>
            <a:endParaRPr lang="es-ES" alt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folHlink"/>
              </a:buClr>
              <a:defRPr/>
            </a:pPr>
            <a:endParaRPr lang="es-ES" altLang="es-ES" sz="1800" b="1" dirty="0">
              <a:latin typeface="Arial Narrow" panose="020B0606020202030204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endParaRPr lang="es-ES" altLang="es-ES" sz="1800" b="1" dirty="0">
              <a:latin typeface="Arial Narrow" panose="020B0606020202030204" pitchFamily="34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folHlink"/>
              </a:buClr>
              <a:buFont typeface="Wingdings" panose="05000000000000000000" pitchFamily="2" charset="2"/>
              <a:buNone/>
              <a:defRPr/>
            </a:pPr>
            <a:endParaRPr lang="es-ES" altLang="es-ES" sz="1800" b="1" dirty="0">
              <a:latin typeface="Arial Narrow" panose="020B0606020202030204" pitchFamily="34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s-ES" altLang="es-ES" sz="1800" b="1" dirty="0"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ES" altLang="es-ES" sz="900" dirty="0">
              <a:latin typeface="Arial Narrow" panose="020B060602020203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ES" altLang="es-ES" sz="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5" descr="E:\Fotos Proyecto 1º\20191203_144018.jpg">
            <a:hlinkClick r:id="rId5"/>
            <a:extLst>
              <a:ext uri="{FF2B5EF4-FFF2-40B4-BE49-F238E27FC236}">
                <a16:creationId xmlns:a16="http://schemas.microsoft.com/office/drawing/2014/main" id="{EB2D69BD-84B2-51E2-7281-F145905C0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6165304"/>
            <a:ext cx="720080" cy="540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563294F-1E4D-4BD5-92F4-CCE79B1F0736}"/>
              </a:ext>
            </a:extLst>
          </p:cNvPr>
          <p:cNvSpPr txBox="1"/>
          <p:nvPr/>
        </p:nvSpPr>
        <p:spPr>
          <a:xfrm>
            <a:off x="3131840" y="6494107"/>
            <a:ext cx="3048635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IES</a:t>
            </a:r>
            <a:r>
              <a:rPr kumimoji="0" sz="800" b="1" i="0" u="none" strike="noStrike" kern="0" cap="none" spc="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JOSÉ</a:t>
            </a:r>
            <a:r>
              <a:rPr kumimoji="0" sz="800" b="1" i="0" u="none" strike="noStrike" kern="0" cap="none" spc="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JIMÉNEZ</a:t>
            </a:r>
            <a:r>
              <a:rPr kumimoji="0" sz="800" b="1" i="0" u="none" strike="noStrike" kern="0" cap="none" spc="15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-1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LOZANO/Departamento</a:t>
            </a:r>
            <a:r>
              <a:rPr kumimoji="0" sz="800" b="1" i="0" u="none" strike="noStrike" kern="0" cap="none" spc="-3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800" b="1" i="0" u="none" strike="noStrike" kern="0" cap="none" spc="-1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Orientación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100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Char char="►"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Char char="►"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5357</TotalTime>
  <Words>898</Words>
  <Application>Microsoft Office PowerPoint</Application>
  <PresentationFormat>Presentación en pantalla (4:3)</PresentationFormat>
  <Paragraphs>191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Abadi</vt:lpstr>
      <vt:lpstr>Arial</vt:lpstr>
      <vt:lpstr>Arial MT</vt:lpstr>
      <vt:lpstr>Arial Narrow</vt:lpstr>
      <vt:lpstr>Berlin Sans FB Demi</vt:lpstr>
      <vt:lpstr>Calibri</vt:lpstr>
      <vt:lpstr>Tahoma</vt:lpstr>
      <vt:lpstr>Wingdings</vt:lpstr>
      <vt:lpstr>Diseño predeterminado</vt:lpstr>
      <vt:lpstr>Office Theme</vt:lpstr>
      <vt:lpstr>Orientación Académica Para Alumnos/as De 3º ESO  </vt:lpstr>
      <vt:lpstr>PROMOCIÓN de 3º a 4º de ESO</vt:lpstr>
      <vt:lpstr>Presentación de PowerPoint</vt:lpstr>
      <vt:lpstr>OPCIONES  TRAS  CURSAR 3º DE ESO </vt:lpstr>
      <vt:lpstr>4º de Educación Secundaria Obligatoria </vt:lpstr>
      <vt:lpstr>Presentación de PowerPoint</vt:lpstr>
      <vt:lpstr>         ¿Cómo elegir la opción?</vt:lpstr>
      <vt:lpstr>BACHILLERATO</vt:lpstr>
      <vt:lpstr>1º de Bachillerato</vt:lpstr>
      <vt:lpstr>Presentación de PowerPoint</vt:lpstr>
      <vt:lpstr>Ciclos Formativos de Grado Básico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ESO EN CASTILLA Y LEÓN:  - Cuestiones organizativas generales - Estructura curricular - Evaluación y promoción</dc:title>
  <dc:creator>Nieves Torres</dc:creator>
  <cp:lastModifiedBy>NIEVES TORRES VICENTE</cp:lastModifiedBy>
  <cp:revision>245</cp:revision>
  <dcterms:created xsi:type="dcterms:W3CDTF">2008-01-13T10:44:13Z</dcterms:created>
  <dcterms:modified xsi:type="dcterms:W3CDTF">2026-06-02T09:50:35Z</dcterms:modified>
</cp:coreProperties>
</file>